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9" r:id="rId3"/>
    <p:sldId id="258" r:id="rId4"/>
    <p:sldId id="271" r:id="rId5"/>
    <p:sldId id="270" r:id="rId6"/>
    <p:sldId id="257" r:id="rId7"/>
    <p:sldId id="260" r:id="rId8"/>
    <p:sldId id="259" r:id="rId9"/>
    <p:sldId id="264" r:id="rId10"/>
    <p:sldId id="261" r:id="rId11"/>
    <p:sldId id="262" r:id="rId12"/>
    <p:sldId id="263" r:id="rId13"/>
    <p:sldId id="265" r:id="rId14"/>
    <p:sldId id="266" r:id="rId15"/>
    <p:sldId id="268" r:id="rId16"/>
  </p:sldIdLst>
  <p:sldSz cx="12192000" cy="6858000"/>
  <p:notesSz cx="6858000" cy="9144000"/>
  <p:embeddedFontLst>
    <p:embeddedFont>
      <p:font typeface="Source Han Sans SC" panose="020B0500000000000000" pitchFamily="34" charset="-128"/>
      <p:regular r:id="rId17"/>
      <p:bold r:id="rId18"/>
    </p:embeddedFont>
    <p:embeddedFont>
      <p:font typeface="Source Han Sans SC Medium" panose="020B0600000000000000" pitchFamily="34" charset="-128"/>
      <p:regular r:id="rId19"/>
    </p:embeddedFont>
    <p:embeddedFont>
      <p:font typeface="Source Han Sans SC Normal" panose="020B0400000000000000" pitchFamily="34" charset="-128"/>
      <p:regular r:id="rId20"/>
    </p:embeddedFont>
    <p:embeddedFont>
      <p:font typeface="..黑体UI-韩语" panose="02000000000000000000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FA9BC37-B9D9-491B-8BBD-0F4A80B2C4DC}">
          <p14:sldIdLst>
            <p14:sldId id="256"/>
            <p14:sldId id="269"/>
            <p14:sldId id="258"/>
            <p14:sldId id="271"/>
            <p14:sldId id="270"/>
            <p14:sldId id="257"/>
            <p14:sldId id="260"/>
            <p14:sldId id="259"/>
            <p14:sldId id="264"/>
            <p14:sldId id="261"/>
            <p14:sldId id="262"/>
            <p14:sldId id="263"/>
            <p14:sldId id="265"/>
          </p14:sldIdLst>
        </p14:section>
        <p14:section name="设计规范" id="{7A3E8DE4-13D0-4394-854C-160684D4A6B0}">
          <p14:sldIdLst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33"/>
    <a:srgbClr val="EAEAEA"/>
    <a:srgbClr val="F5F5F5"/>
    <a:srgbClr val="F9F9F9"/>
    <a:srgbClr val="8ECCCC"/>
    <a:srgbClr val="29CDB5"/>
    <a:srgbClr val="D3EEF5"/>
    <a:srgbClr val="D5EFF4"/>
    <a:srgbClr val="54606E"/>
    <a:srgbClr val="51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6" autoAdjust="0"/>
    <p:restoredTop sz="94656"/>
  </p:normalViewPr>
  <p:slideViewPr>
    <p:cSldViewPr snapToGrid="0">
      <p:cViewPr>
        <p:scale>
          <a:sx n="66" d="100"/>
          <a:sy n="66" d="100"/>
        </p:scale>
        <p:origin x="1192" y="10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M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</c:f>
              <c:numCache>
                <c:formatCode>General</c:formatCode>
                <c:ptCount val="1"/>
              </c:numCache>
            </c:numRef>
          </c:cat>
          <c:val>
            <c:numRef>
              <c:f>工作表1!$B$2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AB-7B48-BF8E-4BA71DC87C4F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M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</c:f>
              <c:numCache>
                <c:formatCode>General</c:formatCode>
                <c:ptCount val="1"/>
              </c:numCache>
            </c:numRef>
          </c:cat>
          <c:val>
            <c:numRef>
              <c:f>工作表1!$C$2</c:f>
              <c:numCache>
                <c:formatCode>General</c:formatCode>
                <c:ptCount val="1"/>
                <c:pt idx="0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AB-7B48-BF8E-4BA71DC87C4F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M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</c:f>
              <c:numCache>
                <c:formatCode>General</c:formatCode>
                <c:ptCount val="1"/>
              </c:numCache>
            </c:numRef>
          </c:cat>
          <c:val>
            <c:numRef>
              <c:f>工作表1!$D$2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AB-7B48-BF8E-4BA71DC87C4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1746925280"/>
        <c:axId val="1746713792"/>
      </c:barChart>
      <c:catAx>
        <c:axId val="174692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MO"/>
          </a:p>
        </c:txPr>
        <c:crossAx val="1746713792"/>
        <c:crosses val="autoZero"/>
        <c:auto val="1"/>
        <c:lblAlgn val="ctr"/>
        <c:lblOffset val="100"/>
        <c:noMultiLvlLbl val="0"/>
      </c:catAx>
      <c:valAx>
        <c:axId val="174671379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74692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M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MO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第一季</c:v>
                </c:pt>
                <c:pt idx="1">
                  <c:v>第二季</c:v>
                </c:pt>
                <c:pt idx="2">
                  <c:v>第三季</c:v>
                </c:pt>
                <c:pt idx="3">
                  <c:v>第四季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DE-7040-ABE4-EB93AEBDCAE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M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CE3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</c:v>
                </c:pt>
                <c:pt idx="1">
                  <c:v>C</c:v>
                </c:pt>
                <c:pt idx="2">
                  <c:v>B</c:v>
                </c:pt>
                <c:pt idx="3">
                  <c:v>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E7-4A67-A08E-C87193F77C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AEAE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</c:v>
                </c:pt>
                <c:pt idx="1">
                  <c:v>C</c:v>
                </c:pt>
                <c:pt idx="2">
                  <c:v>B</c:v>
                </c:pt>
                <c:pt idx="3">
                  <c:v>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E7-4A67-A08E-C87193F77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5"/>
        <c:overlap val="-4"/>
        <c:axId val="1083578552"/>
        <c:axId val="1083578224"/>
      </c:barChart>
      <c:catAx>
        <c:axId val="1083578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EAEAEA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defRPr>
            </a:pPr>
            <a:endParaRPr lang="zh-MO"/>
          </a:p>
        </c:txPr>
        <c:crossAx val="1083578224"/>
        <c:crosses val="autoZero"/>
        <c:auto val="1"/>
        <c:lblAlgn val="ctr"/>
        <c:lblOffset val="100"/>
        <c:noMultiLvlLbl val="0"/>
      </c:catAx>
      <c:valAx>
        <c:axId val="1083578224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rgbClr val="EAEAEA"/>
              </a:solidFill>
              <a:prstDash val="solid"/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defRPr>
            </a:pPr>
            <a:endParaRPr lang="zh-MO"/>
          </a:p>
        </c:txPr>
        <c:crossAx val="10835785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65000"/>
              <a:lumOff val="35000"/>
            </a:schemeClr>
          </a:solidFill>
          <a:latin typeface="..黑体UI-韩语" panose="02000000000000000000" pitchFamily="2" charset="-128"/>
          <a:ea typeface="..黑体UI-韩语" panose="02000000000000000000" pitchFamily="2" charset="-128"/>
          <a:cs typeface="..黑体UI-韩语" panose="02000000000000000000" pitchFamily="2" charset="-128"/>
        </a:defRPr>
      </a:pPr>
      <a:endParaRPr lang="zh-M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CE33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Text Here</c:v>
                </c:pt>
                <c:pt idx="1">
                  <c:v>Text Here</c:v>
                </c:pt>
                <c:pt idx="2">
                  <c:v>Text Here</c:v>
                </c:pt>
                <c:pt idx="3">
                  <c:v>Text Here</c:v>
                </c:pt>
                <c:pt idx="4">
                  <c:v>Text Here</c:v>
                </c:pt>
                <c:pt idx="5">
                  <c:v>Text Here</c:v>
                </c:pt>
                <c:pt idx="6">
                  <c:v>Text Here</c:v>
                </c:pt>
                <c:pt idx="7">
                  <c:v>Text Here</c:v>
                </c:pt>
                <c:pt idx="8">
                  <c:v>Text Here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4.3</c:v>
                </c:pt>
                <c:pt idx="1">
                  <c:v>4.5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  <c:pt idx="5">
                  <c:v>4.5</c:v>
                </c:pt>
                <c:pt idx="6">
                  <c:v>2</c:v>
                </c:pt>
                <c:pt idx="7">
                  <c:v>1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AB-4F20-A9ED-1CB8B9F23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804966120"/>
        <c:axId val="800459944"/>
      </c:barChart>
      <c:catAx>
        <c:axId val="804966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defRPr>
            </a:pPr>
            <a:endParaRPr lang="zh-MO"/>
          </a:p>
        </c:txPr>
        <c:crossAx val="800459944"/>
        <c:crosses val="autoZero"/>
        <c:auto val="1"/>
        <c:lblAlgn val="ctr"/>
        <c:lblOffset val="100"/>
        <c:noMultiLvlLbl val="0"/>
      </c:catAx>
      <c:valAx>
        <c:axId val="8004599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EAEAEA"/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defRPr>
            </a:pPr>
            <a:endParaRPr lang="zh-MO"/>
          </a:p>
        </c:txPr>
        <c:crossAx val="8049661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M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CE3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Text Here</c:v>
                </c:pt>
                <c:pt idx="1">
                  <c:v>Text Here</c:v>
                </c:pt>
                <c:pt idx="2">
                  <c:v>Text Here</c:v>
                </c:pt>
                <c:pt idx="3">
                  <c:v>Text Here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B-4453-B71E-E65529630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804966120"/>
        <c:axId val="800459944"/>
      </c:barChart>
      <c:catAx>
        <c:axId val="804966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defRPr>
            </a:pPr>
            <a:endParaRPr lang="zh-MO"/>
          </a:p>
        </c:txPr>
        <c:crossAx val="800459944"/>
        <c:crosses val="autoZero"/>
        <c:auto val="1"/>
        <c:lblAlgn val="ctr"/>
        <c:lblOffset val="100"/>
        <c:noMultiLvlLbl val="0"/>
      </c:catAx>
      <c:valAx>
        <c:axId val="80045994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EAEAEA"/>
              </a:solidFill>
              <a:round/>
            </a:ln>
            <a:effectLst/>
          </c:spPr>
        </c:majorGridlines>
        <c:numFmt formatCode="#,##0.0_);[Red]\(#,##0.0\)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defRPr>
            </a:pPr>
            <a:endParaRPr lang="zh-MO"/>
          </a:p>
        </c:txPr>
        <c:crossAx val="804966120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M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72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屏幕&#10;&#10;描述已自动生成">
            <a:extLst>
              <a:ext uri="{FF2B5EF4-FFF2-40B4-BE49-F238E27FC236}">
                <a16:creationId xmlns:a16="http://schemas.microsoft.com/office/drawing/2014/main" id="{412882E0-67AD-4C0E-9C34-9852CA7AD1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7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82D0ABCC-962C-4F5E-ABED-75DB7BCE745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42F292-A43C-4BC2-8971-2548C9297853}"/>
              </a:ext>
            </a:extLst>
          </p:cNvPr>
          <p:cNvSpPr/>
          <p:nvPr/>
        </p:nvSpPr>
        <p:spPr>
          <a:xfrm>
            <a:off x="5239658" y="0"/>
            <a:ext cx="6952342" cy="6857999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10800000" algn="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40CBF4-CE39-405A-ABF3-6858B8824462}"/>
              </a:ext>
            </a:extLst>
          </p:cNvPr>
          <p:cNvSpPr txBox="1"/>
          <p:nvPr/>
        </p:nvSpPr>
        <p:spPr>
          <a:xfrm>
            <a:off x="1291394" y="1097839"/>
            <a:ext cx="3919613" cy="171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0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FooddL</a:t>
            </a:r>
            <a:endParaRPr lang="zh-CN" altLang="zh-CN" sz="8000" b="1" dirty="0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12FE70-2DFF-4E3F-BC85-0560C6DCFDAF}"/>
              </a:ext>
            </a:extLst>
          </p:cNvPr>
          <p:cNvSpPr txBox="1"/>
          <p:nvPr/>
        </p:nvSpPr>
        <p:spPr>
          <a:xfrm>
            <a:off x="1666573" y="2598166"/>
            <a:ext cx="3600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—— </a:t>
            </a:r>
            <a:r>
              <a:rPr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智慧饮食一站式解决方案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7A6894-08E8-4057-9936-A721D2682AFA}"/>
              </a:ext>
            </a:extLst>
          </p:cNvPr>
          <p:cNvSpPr txBox="1"/>
          <p:nvPr/>
        </p:nvSpPr>
        <p:spPr>
          <a:xfrm>
            <a:off x="2355706" y="3852651"/>
            <a:ext cx="2826650" cy="336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“这是一款真正人性化的智能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APP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”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C5F5CD-1E30-47B0-B203-8ED29B49F117}"/>
              </a:ext>
            </a:extLst>
          </p:cNvPr>
          <p:cNvSpPr txBox="1"/>
          <p:nvPr/>
        </p:nvSpPr>
        <p:spPr>
          <a:xfrm>
            <a:off x="2873829" y="3336375"/>
            <a:ext cx="229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DEVELOPERS SAY</a:t>
            </a:r>
            <a:endParaRPr lang="zh-CN" altLang="en-US" b="1" dirty="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717946-1DFD-4E32-8EF0-6C46C8BEEB2B}"/>
              </a:ext>
            </a:extLst>
          </p:cNvPr>
          <p:cNvSpPr txBox="1"/>
          <p:nvPr/>
        </p:nvSpPr>
        <p:spPr>
          <a:xfrm>
            <a:off x="313874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《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创业思维</a:t>
            </a:r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》2021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秋</a:t>
            </a:r>
            <a:endParaRPr lang="zh-CN" altLang="zh-CN" sz="1200" b="1" dirty="0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97C897-170C-8B46-8210-EF355B1FD434}"/>
              </a:ext>
            </a:extLst>
          </p:cNvPr>
          <p:cNvSpPr txBox="1"/>
          <p:nvPr/>
        </p:nvSpPr>
        <p:spPr>
          <a:xfrm>
            <a:off x="2107132" y="4465358"/>
            <a:ext cx="3158674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“我们市场比乐事薯片里的空气还多”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2C10F83-D380-854F-94DC-701ECD8AB3FF}"/>
              </a:ext>
            </a:extLst>
          </p:cNvPr>
          <p:cNvSpPr txBox="1"/>
          <p:nvPr/>
        </p:nvSpPr>
        <p:spPr>
          <a:xfrm>
            <a:off x="3689501" y="4086609"/>
            <a:ext cx="1479399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Source Han Sans SC Medium" panose="020B0500000000000000" pitchFamily="34" charset="-128"/>
                <a:ea typeface="Source Han Sans SC Medium" panose="020B0500000000000000" pitchFamily="34" charset="-128"/>
                <a:cs typeface="..黑体UI-韩语" panose="02000000000000000000" pitchFamily="2" charset="-128"/>
              </a:rPr>
              <a:t>技术总监 刘文灿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Source Han Sans SC Normal" panose="020B0500000000000000" pitchFamily="34" charset="-128"/>
              <a:ea typeface="Source Han Sans SC Normal" panose="020B0500000000000000" pitchFamily="34" charset="-128"/>
              <a:cs typeface="..黑体UI-韩语" panose="02000000000000000000" pitchFamily="2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FEB8504-3827-154C-B951-ED176E21BF95}"/>
              </a:ext>
            </a:extLst>
          </p:cNvPr>
          <p:cNvSpPr txBox="1"/>
          <p:nvPr/>
        </p:nvSpPr>
        <p:spPr>
          <a:xfrm>
            <a:off x="3697516" y="4691762"/>
            <a:ext cx="1479399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Source Han Sans SC Medium" panose="020B0500000000000000" pitchFamily="34" charset="-128"/>
                <a:ea typeface="Source Han Sans SC Medium" panose="020B0500000000000000" pitchFamily="34" charset="-128"/>
                <a:cs typeface="..黑体UI-韩语" panose="02000000000000000000" pitchFamily="2" charset="-128"/>
              </a:rPr>
              <a:t>市场营销 谢嘉木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Source Han Sans SC Normal" panose="020B0500000000000000" pitchFamily="34" charset="-128"/>
              <a:ea typeface="Source Han Sans SC Normal" panose="020B0500000000000000" pitchFamily="34" charset="-128"/>
              <a:cs typeface="..黑体UI-韩语" panose="02000000000000000000" pitchFamily="2" charset="-128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5B3B1E-D83A-8F48-9A54-B10CD99F5E23}"/>
              </a:ext>
            </a:extLst>
          </p:cNvPr>
          <p:cNvSpPr txBox="1"/>
          <p:nvPr/>
        </p:nvSpPr>
        <p:spPr>
          <a:xfrm>
            <a:off x="1903186" y="5050963"/>
            <a:ext cx="3265714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“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FooddL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，让你找回被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ddl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支配的恐惧”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F3C2D7-F70A-2A43-910E-23A9AA1C48B7}"/>
              </a:ext>
            </a:extLst>
          </p:cNvPr>
          <p:cNvSpPr txBox="1"/>
          <p:nvPr/>
        </p:nvSpPr>
        <p:spPr>
          <a:xfrm>
            <a:off x="3686469" y="5277367"/>
            <a:ext cx="1479399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Source Han Sans SC Medium" panose="020B0500000000000000" pitchFamily="34" charset="-128"/>
                <a:ea typeface="Source Han Sans SC Medium" panose="020B0500000000000000" pitchFamily="34" charset="-128"/>
                <a:cs typeface="..黑体UI-韩语" panose="02000000000000000000" pitchFamily="2" charset="-128"/>
              </a:rPr>
              <a:t>行政人事 容逸朗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Source Han Sans SC Normal" panose="020B0500000000000000" pitchFamily="34" charset="-128"/>
              <a:ea typeface="Source Han Sans SC Normal" panose="020B0500000000000000" pitchFamily="34" charset="-128"/>
              <a:cs typeface="..黑体UI-韩语" panose="02000000000000000000" pitchFamily="2" charset="-128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797E8D0-0044-2242-BF75-955B93A69A55}"/>
              </a:ext>
            </a:extLst>
          </p:cNvPr>
          <p:cNvSpPr txBox="1"/>
          <p:nvPr/>
        </p:nvSpPr>
        <p:spPr>
          <a:xfrm>
            <a:off x="3164113" y="5636568"/>
            <a:ext cx="2012801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cs typeface="..黑体UI-韩语" panose="02000000000000000000" pitchFamily="2" charset="-128"/>
              </a:rPr>
              <a:t>“食物被扔，就会浪费”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DBA1D03-4AD7-5246-9068-9F31D4AB12E0}"/>
              </a:ext>
            </a:extLst>
          </p:cNvPr>
          <p:cNvSpPr txBox="1"/>
          <p:nvPr/>
        </p:nvSpPr>
        <p:spPr>
          <a:xfrm>
            <a:off x="3697515" y="5862972"/>
            <a:ext cx="1479399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Source Han Sans SC Medium" panose="020B0500000000000000" pitchFamily="34" charset="-128"/>
                <a:ea typeface="Source Han Sans SC Medium" panose="020B0500000000000000" pitchFamily="34" charset="-128"/>
                <a:cs typeface="..黑体UI-韩语" panose="02000000000000000000" pitchFamily="2" charset="-128"/>
              </a:rPr>
              <a:t>团队运营 何吉轩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Source Han Sans SC Normal" panose="020B0500000000000000" pitchFamily="34" charset="-128"/>
              <a:ea typeface="Source Han Sans SC Normal" panose="020B0500000000000000" pitchFamily="34" charset="-128"/>
              <a:cs typeface="..黑体UI-韩语" panose="02000000000000000000" pitchFamily="2" charset="-128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8C1C1E6-B53A-8242-9588-D19EA628E1DF}"/>
              </a:ext>
            </a:extLst>
          </p:cNvPr>
          <p:cNvGrpSpPr/>
          <p:nvPr/>
        </p:nvGrpSpPr>
        <p:grpSpPr>
          <a:xfrm>
            <a:off x="11096172" y="0"/>
            <a:ext cx="1095828" cy="6858000"/>
            <a:chOff x="11096172" y="0"/>
            <a:chExt cx="1095828" cy="685800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51D7C4E-971C-CA4B-AD49-042020FF6624}"/>
                </a:ext>
              </a:extLst>
            </p:cNvPr>
            <p:cNvSpPr/>
            <p:nvPr/>
          </p:nvSpPr>
          <p:spPr>
            <a:xfrm>
              <a:off x="11096172" y="0"/>
              <a:ext cx="1095828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C179698-6227-9D4A-964C-6A02FA4E8750}"/>
                </a:ext>
              </a:extLst>
            </p:cNvPr>
            <p:cNvSpPr/>
            <p:nvPr/>
          </p:nvSpPr>
          <p:spPr>
            <a:xfrm>
              <a:off x="11404600" y="0"/>
              <a:ext cx="787400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D46A467-FC5E-094A-8B70-868F067CCD1B}"/>
                </a:ext>
              </a:extLst>
            </p:cNvPr>
            <p:cNvSpPr/>
            <p:nvPr/>
          </p:nvSpPr>
          <p:spPr>
            <a:xfrm>
              <a:off x="11722100" y="0"/>
              <a:ext cx="469900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A664EDE-F216-454F-B7C7-F15F07E3342F}"/>
                </a:ext>
              </a:extLst>
            </p:cNvPr>
            <p:cNvSpPr/>
            <p:nvPr/>
          </p:nvSpPr>
          <p:spPr>
            <a:xfrm>
              <a:off x="12030076" y="0"/>
              <a:ext cx="161924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87ECE029-66DB-5946-A777-F96B56383F72}"/>
              </a:ext>
            </a:extLst>
          </p:cNvPr>
          <p:cNvSpPr txBox="1"/>
          <p:nvPr/>
        </p:nvSpPr>
        <p:spPr>
          <a:xfrm>
            <a:off x="5395120" y="1446781"/>
            <a:ext cx="5055545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chemeClr val="bg2">
                    <a:lumMod val="75000"/>
                  </a:schemeClr>
                </a:solidFill>
                <a:latin typeface="Lucida Calligraphy" panose="03010101010101010101" pitchFamily="66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SmartFood</a:t>
            </a:r>
            <a:endParaRPr lang="zh-CN" altLang="zh-CN" sz="6000" b="1" dirty="0">
              <a:solidFill>
                <a:schemeClr val="bg2">
                  <a:lumMod val="75000"/>
                </a:schemeClr>
              </a:solidFill>
              <a:latin typeface="Lucida Calligraphy" panose="03010101010101010101" pitchFamily="66" charset="0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356B97-740F-A84D-B431-411AC719A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57" y="3291933"/>
            <a:ext cx="4461911" cy="2930240"/>
          </a:xfrm>
          <a:prstGeom prst="roundRect">
            <a:avLst>
              <a:gd name="adj" fmla="val 200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20424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3E8DFC8-DB1D-4F46-B44B-DFEB384FF6B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FFCE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13D033A-BD26-4C38-903D-31F9141385F1}"/>
              </a:ext>
            </a:extLst>
          </p:cNvPr>
          <p:cNvSpPr/>
          <p:nvPr/>
        </p:nvSpPr>
        <p:spPr>
          <a:xfrm flipH="1" flipV="1">
            <a:off x="7455043" y="1346200"/>
            <a:ext cx="4408653" cy="4368800"/>
          </a:xfrm>
          <a:custGeom>
            <a:avLst/>
            <a:gdLst>
              <a:gd name="connsiteX0" fmla="*/ 1128422 w 4919384"/>
              <a:gd name="connsiteY0" fmla="*/ 335299 h 4460021"/>
              <a:gd name="connsiteX1" fmla="*/ 3795422 w 4919384"/>
              <a:gd name="connsiteY1" fmla="*/ 17799 h 4460021"/>
              <a:gd name="connsiteX2" fmla="*/ 4646322 w 4919384"/>
              <a:gd name="connsiteY2" fmla="*/ 944899 h 4460021"/>
              <a:gd name="connsiteX3" fmla="*/ 4443122 w 4919384"/>
              <a:gd name="connsiteY3" fmla="*/ 2633999 h 4460021"/>
              <a:gd name="connsiteX4" fmla="*/ 4735222 w 4919384"/>
              <a:gd name="connsiteY4" fmla="*/ 4335799 h 4460021"/>
              <a:gd name="connsiteX5" fmla="*/ 1204622 w 4919384"/>
              <a:gd name="connsiteY5" fmla="*/ 4208799 h 4460021"/>
              <a:gd name="connsiteX6" fmla="*/ 87022 w 4919384"/>
              <a:gd name="connsiteY6" fmla="*/ 3243599 h 4460021"/>
              <a:gd name="connsiteX7" fmla="*/ 188622 w 4919384"/>
              <a:gd name="connsiteY7" fmla="*/ 347999 h 4460021"/>
              <a:gd name="connsiteX8" fmla="*/ 1128422 w 4919384"/>
              <a:gd name="connsiteY8" fmla="*/ 335299 h 4460021"/>
              <a:gd name="connsiteX0" fmla="*/ 1581630 w 4940792"/>
              <a:gd name="connsiteY0" fmla="*/ 171253 h 4486475"/>
              <a:gd name="connsiteX1" fmla="*/ 3816830 w 4940792"/>
              <a:gd name="connsiteY1" fmla="*/ 44253 h 4486475"/>
              <a:gd name="connsiteX2" fmla="*/ 4667730 w 4940792"/>
              <a:gd name="connsiteY2" fmla="*/ 971353 h 4486475"/>
              <a:gd name="connsiteX3" fmla="*/ 4464530 w 4940792"/>
              <a:gd name="connsiteY3" fmla="*/ 2660453 h 4486475"/>
              <a:gd name="connsiteX4" fmla="*/ 4756630 w 4940792"/>
              <a:gd name="connsiteY4" fmla="*/ 4362253 h 4486475"/>
              <a:gd name="connsiteX5" fmla="*/ 1226030 w 4940792"/>
              <a:gd name="connsiteY5" fmla="*/ 4235253 h 4486475"/>
              <a:gd name="connsiteX6" fmla="*/ 108430 w 4940792"/>
              <a:gd name="connsiteY6" fmla="*/ 3270053 h 4486475"/>
              <a:gd name="connsiteX7" fmla="*/ 210030 w 4940792"/>
              <a:gd name="connsiteY7" fmla="*/ 374453 h 4486475"/>
              <a:gd name="connsiteX8" fmla="*/ 1581630 w 4940792"/>
              <a:gd name="connsiteY8" fmla="*/ 171253 h 4486475"/>
              <a:gd name="connsiteX0" fmla="*/ 1572388 w 4931550"/>
              <a:gd name="connsiteY0" fmla="*/ 180503 h 4495725"/>
              <a:gd name="connsiteX1" fmla="*/ 3807588 w 4931550"/>
              <a:gd name="connsiteY1" fmla="*/ 53503 h 4495725"/>
              <a:gd name="connsiteX2" fmla="*/ 4658488 w 4931550"/>
              <a:gd name="connsiteY2" fmla="*/ 980603 h 4495725"/>
              <a:gd name="connsiteX3" fmla="*/ 4455288 w 4931550"/>
              <a:gd name="connsiteY3" fmla="*/ 2669703 h 4495725"/>
              <a:gd name="connsiteX4" fmla="*/ 4747388 w 4931550"/>
              <a:gd name="connsiteY4" fmla="*/ 4371503 h 4495725"/>
              <a:gd name="connsiteX5" fmla="*/ 1216788 w 4931550"/>
              <a:gd name="connsiteY5" fmla="*/ 4244503 h 4495725"/>
              <a:gd name="connsiteX6" fmla="*/ 99188 w 4931550"/>
              <a:gd name="connsiteY6" fmla="*/ 3279303 h 4495725"/>
              <a:gd name="connsiteX7" fmla="*/ 226188 w 4931550"/>
              <a:gd name="connsiteY7" fmla="*/ 752003 h 4495725"/>
              <a:gd name="connsiteX8" fmla="*/ 1572388 w 4931550"/>
              <a:gd name="connsiteY8" fmla="*/ 180503 h 449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1550" h="4495725">
                <a:moveTo>
                  <a:pt x="1572388" y="180503"/>
                </a:moveTo>
                <a:cubicBezTo>
                  <a:pt x="2169288" y="64086"/>
                  <a:pt x="3293238" y="-79847"/>
                  <a:pt x="3807588" y="53503"/>
                </a:cubicBezTo>
                <a:cubicBezTo>
                  <a:pt x="4321938" y="186853"/>
                  <a:pt x="4550538" y="544570"/>
                  <a:pt x="4658488" y="980603"/>
                </a:cubicBezTo>
                <a:cubicBezTo>
                  <a:pt x="4766438" y="1416636"/>
                  <a:pt x="4440471" y="2104553"/>
                  <a:pt x="4455288" y="2669703"/>
                </a:cubicBezTo>
                <a:cubicBezTo>
                  <a:pt x="4470105" y="3234853"/>
                  <a:pt x="5287138" y="4109036"/>
                  <a:pt x="4747388" y="4371503"/>
                </a:cubicBezTo>
                <a:cubicBezTo>
                  <a:pt x="4207638" y="4633970"/>
                  <a:pt x="1991488" y="4426536"/>
                  <a:pt x="1216788" y="4244503"/>
                </a:cubicBezTo>
                <a:cubicBezTo>
                  <a:pt x="442088" y="4062470"/>
                  <a:pt x="268521" y="3922770"/>
                  <a:pt x="99188" y="3279303"/>
                </a:cubicBezTo>
                <a:cubicBezTo>
                  <a:pt x="-70145" y="2635836"/>
                  <a:pt x="-19345" y="1268470"/>
                  <a:pt x="226188" y="752003"/>
                </a:cubicBezTo>
                <a:cubicBezTo>
                  <a:pt x="471721" y="235536"/>
                  <a:pt x="975488" y="296920"/>
                  <a:pt x="1572388" y="1805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27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5DF7EE71-99E0-4F84-A280-F6457E5AF14F}"/>
              </a:ext>
            </a:extLst>
          </p:cNvPr>
          <p:cNvSpPr/>
          <p:nvPr/>
        </p:nvSpPr>
        <p:spPr>
          <a:xfrm>
            <a:off x="328300" y="1085651"/>
            <a:ext cx="7342500" cy="4788298"/>
          </a:xfrm>
          <a:custGeom>
            <a:avLst/>
            <a:gdLst>
              <a:gd name="connsiteX0" fmla="*/ 200343 w 6811456"/>
              <a:gd name="connsiteY0" fmla="*/ 358499 h 5654750"/>
              <a:gd name="connsiteX1" fmla="*/ 2676843 w 6811456"/>
              <a:gd name="connsiteY1" fmla="*/ 498199 h 5654750"/>
              <a:gd name="connsiteX2" fmla="*/ 4124643 w 6811456"/>
              <a:gd name="connsiteY2" fmla="*/ 2899 h 5654750"/>
              <a:gd name="connsiteX3" fmla="*/ 5991543 w 6811456"/>
              <a:gd name="connsiteY3" fmla="*/ 764899 h 5654750"/>
              <a:gd name="connsiteX4" fmla="*/ 5966143 w 6811456"/>
              <a:gd name="connsiteY4" fmla="*/ 2873099 h 5654750"/>
              <a:gd name="connsiteX5" fmla="*/ 6753543 w 6811456"/>
              <a:gd name="connsiteY5" fmla="*/ 4460599 h 5654750"/>
              <a:gd name="connsiteX6" fmla="*/ 4162743 w 6811456"/>
              <a:gd name="connsiteY6" fmla="*/ 4714599 h 5654750"/>
              <a:gd name="connsiteX7" fmla="*/ 2930843 w 6811456"/>
              <a:gd name="connsiteY7" fmla="*/ 5654399 h 5654750"/>
              <a:gd name="connsiteX8" fmla="*/ 1737043 w 6811456"/>
              <a:gd name="connsiteY8" fmla="*/ 4600299 h 5654750"/>
              <a:gd name="connsiteX9" fmla="*/ 301943 w 6811456"/>
              <a:gd name="connsiteY9" fmla="*/ 4028799 h 5654750"/>
              <a:gd name="connsiteX10" fmla="*/ 162243 w 6811456"/>
              <a:gd name="connsiteY10" fmla="*/ 2047599 h 5654750"/>
              <a:gd name="connsiteX11" fmla="*/ 200343 w 6811456"/>
              <a:gd name="connsiteY11" fmla="*/ 358499 h 5654750"/>
              <a:gd name="connsiteX0" fmla="*/ 200343 w 6811456"/>
              <a:gd name="connsiteY0" fmla="*/ 459686 h 5755937"/>
              <a:gd name="connsiteX1" fmla="*/ 2676843 w 6811456"/>
              <a:gd name="connsiteY1" fmla="*/ 599386 h 5755937"/>
              <a:gd name="connsiteX2" fmla="*/ 4188143 w 6811456"/>
              <a:gd name="connsiteY2" fmla="*/ 2486 h 5755937"/>
              <a:gd name="connsiteX3" fmla="*/ 5991543 w 6811456"/>
              <a:gd name="connsiteY3" fmla="*/ 866086 h 5755937"/>
              <a:gd name="connsiteX4" fmla="*/ 5966143 w 6811456"/>
              <a:gd name="connsiteY4" fmla="*/ 2974286 h 5755937"/>
              <a:gd name="connsiteX5" fmla="*/ 6753543 w 6811456"/>
              <a:gd name="connsiteY5" fmla="*/ 4561786 h 5755937"/>
              <a:gd name="connsiteX6" fmla="*/ 4162743 w 6811456"/>
              <a:gd name="connsiteY6" fmla="*/ 4815786 h 5755937"/>
              <a:gd name="connsiteX7" fmla="*/ 2930843 w 6811456"/>
              <a:gd name="connsiteY7" fmla="*/ 5755586 h 5755937"/>
              <a:gd name="connsiteX8" fmla="*/ 1737043 w 6811456"/>
              <a:gd name="connsiteY8" fmla="*/ 4701486 h 5755937"/>
              <a:gd name="connsiteX9" fmla="*/ 301943 w 6811456"/>
              <a:gd name="connsiteY9" fmla="*/ 4129986 h 5755937"/>
              <a:gd name="connsiteX10" fmla="*/ 162243 w 6811456"/>
              <a:gd name="connsiteY10" fmla="*/ 2148786 h 5755937"/>
              <a:gd name="connsiteX11" fmla="*/ 200343 w 6811456"/>
              <a:gd name="connsiteY11" fmla="*/ 459686 h 5755937"/>
              <a:gd name="connsiteX0" fmla="*/ 200343 w 6811456"/>
              <a:gd name="connsiteY0" fmla="*/ 459686 h 5197669"/>
              <a:gd name="connsiteX1" fmla="*/ 2676843 w 6811456"/>
              <a:gd name="connsiteY1" fmla="*/ 599386 h 5197669"/>
              <a:gd name="connsiteX2" fmla="*/ 4188143 w 6811456"/>
              <a:gd name="connsiteY2" fmla="*/ 2486 h 5197669"/>
              <a:gd name="connsiteX3" fmla="*/ 5991543 w 6811456"/>
              <a:gd name="connsiteY3" fmla="*/ 866086 h 5197669"/>
              <a:gd name="connsiteX4" fmla="*/ 5966143 w 6811456"/>
              <a:gd name="connsiteY4" fmla="*/ 2974286 h 5197669"/>
              <a:gd name="connsiteX5" fmla="*/ 6753543 w 6811456"/>
              <a:gd name="connsiteY5" fmla="*/ 4561786 h 5197669"/>
              <a:gd name="connsiteX6" fmla="*/ 4162743 w 6811456"/>
              <a:gd name="connsiteY6" fmla="*/ 4815786 h 5197669"/>
              <a:gd name="connsiteX7" fmla="*/ 3057843 w 6811456"/>
              <a:gd name="connsiteY7" fmla="*/ 5196786 h 5197669"/>
              <a:gd name="connsiteX8" fmla="*/ 1737043 w 6811456"/>
              <a:gd name="connsiteY8" fmla="*/ 4701486 h 5197669"/>
              <a:gd name="connsiteX9" fmla="*/ 301943 w 6811456"/>
              <a:gd name="connsiteY9" fmla="*/ 4129986 h 5197669"/>
              <a:gd name="connsiteX10" fmla="*/ 162243 w 6811456"/>
              <a:gd name="connsiteY10" fmla="*/ 2148786 h 5197669"/>
              <a:gd name="connsiteX11" fmla="*/ 200343 w 6811456"/>
              <a:gd name="connsiteY11" fmla="*/ 459686 h 5197669"/>
              <a:gd name="connsiteX0" fmla="*/ 200343 w 6630067"/>
              <a:gd name="connsiteY0" fmla="*/ 459686 h 5197651"/>
              <a:gd name="connsiteX1" fmla="*/ 2676843 w 6630067"/>
              <a:gd name="connsiteY1" fmla="*/ 599386 h 5197651"/>
              <a:gd name="connsiteX2" fmla="*/ 4188143 w 6630067"/>
              <a:gd name="connsiteY2" fmla="*/ 2486 h 5197651"/>
              <a:gd name="connsiteX3" fmla="*/ 5991543 w 6630067"/>
              <a:gd name="connsiteY3" fmla="*/ 866086 h 5197651"/>
              <a:gd name="connsiteX4" fmla="*/ 5966143 w 6630067"/>
              <a:gd name="connsiteY4" fmla="*/ 2974286 h 5197651"/>
              <a:gd name="connsiteX5" fmla="*/ 6563043 w 6630067"/>
              <a:gd name="connsiteY5" fmla="*/ 4599886 h 5197651"/>
              <a:gd name="connsiteX6" fmla="*/ 4162743 w 6630067"/>
              <a:gd name="connsiteY6" fmla="*/ 4815786 h 5197651"/>
              <a:gd name="connsiteX7" fmla="*/ 3057843 w 6630067"/>
              <a:gd name="connsiteY7" fmla="*/ 5196786 h 5197651"/>
              <a:gd name="connsiteX8" fmla="*/ 1737043 w 6630067"/>
              <a:gd name="connsiteY8" fmla="*/ 4701486 h 5197651"/>
              <a:gd name="connsiteX9" fmla="*/ 301943 w 6630067"/>
              <a:gd name="connsiteY9" fmla="*/ 4129986 h 5197651"/>
              <a:gd name="connsiteX10" fmla="*/ 162243 w 6630067"/>
              <a:gd name="connsiteY10" fmla="*/ 2148786 h 5197651"/>
              <a:gd name="connsiteX11" fmla="*/ 200343 w 6630067"/>
              <a:gd name="connsiteY11" fmla="*/ 459686 h 5197651"/>
              <a:gd name="connsiteX0" fmla="*/ 200343 w 6630067"/>
              <a:gd name="connsiteY0" fmla="*/ 459686 h 4821385"/>
              <a:gd name="connsiteX1" fmla="*/ 2676843 w 6630067"/>
              <a:gd name="connsiteY1" fmla="*/ 599386 h 4821385"/>
              <a:gd name="connsiteX2" fmla="*/ 4188143 w 6630067"/>
              <a:gd name="connsiteY2" fmla="*/ 2486 h 4821385"/>
              <a:gd name="connsiteX3" fmla="*/ 5991543 w 6630067"/>
              <a:gd name="connsiteY3" fmla="*/ 866086 h 4821385"/>
              <a:gd name="connsiteX4" fmla="*/ 5966143 w 6630067"/>
              <a:gd name="connsiteY4" fmla="*/ 2974286 h 4821385"/>
              <a:gd name="connsiteX5" fmla="*/ 6563043 w 6630067"/>
              <a:gd name="connsiteY5" fmla="*/ 4599886 h 4821385"/>
              <a:gd name="connsiteX6" fmla="*/ 4162743 w 6630067"/>
              <a:gd name="connsiteY6" fmla="*/ 4815786 h 4821385"/>
              <a:gd name="connsiteX7" fmla="*/ 1737043 w 6630067"/>
              <a:gd name="connsiteY7" fmla="*/ 4701486 h 4821385"/>
              <a:gd name="connsiteX8" fmla="*/ 301943 w 6630067"/>
              <a:gd name="connsiteY8" fmla="*/ 4129986 h 4821385"/>
              <a:gd name="connsiteX9" fmla="*/ 162243 w 6630067"/>
              <a:gd name="connsiteY9" fmla="*/ 2148786 h 4821385"/>
              <a:gd name="connsiteX10" fmla="*/ 200343 w 6630067"/>
              <a:gd name="connsiteY10" fmla="*/ 459686 h 4821385"/>
              <a:gd name="connsiteX0" fmla="*/ 200343 w 6620344"/>
              <a:gd name="connsiteY0" fmla="*/ 459686 h 4714597"/>
              <a:gd name="connsiteX1" fmla="*/ 2676843 w 6620344"/>
              <a:gd name="connsiteY1" fmla="*/ 599386 h 4714597"/>
              <a:gd name="connsiteX2" fmla="*/ 4188143 w 6620344"/>
              <a:gd name="connsiteY2" fmla="*/ 2486 h 4714597"/>
              <a:gd name="connsiteX3" fmla="*/ 5991543 w 6620344"/>
              <a:gd name="connsiteY3" fmla="*/ 866086 h 4714597"/>
              <a:gd name="connsiteX4" fmla="*/ 5966143 w 6620344"/>
              <a:gd name="connsiteY4" fmla="*/ 2974286 h 4714597"/>
              <a:gd name="connsiteX5" fmla="*/ 6563043 w 6620344"/>
              <a:gd name="connsiteY5" fmla="*/ 4599886 h 4714597"/>
              <a:gd name="connsiteX6" fmla="*/ 4340543 w 6620344"/>
              <a:gd name="connsiteY6" fmla="*/ 4536386 h 4714597"/>
              <a:gd name="connsiteX7" fmla="*/ 1737043 w 6620344"/>
              <a:gd name="connsiteY7" fmla="*/ 4701486 h 4714597"/>
              <a:gd name="connsiteX8" fmla="*/ 301943 w 6620344"/>
              <a:gd name="connsiteY8" fmla="*/ 4129986 h 4714597"/>
              <a:gd name="connsiteX9" fmla="*/ 162243 w 6620344"/>
              <a:gd name="connsiteY9" fmla="*/ 2148786 h 4714597"/>
              <a:gd name="connsiteX10" fmla="*/ 200343 w 6620344"/>
              <a:gd name="connsiteY10" fmla="*/ 459686 h 4714597"/>
              <a:gd name="connsiteX0" fmla="*/ 202215 w 6622216"/>
              <a:gd name="connsiteY0" fmla="*/ 461725 h 4716636"/>
              <a:gd name="connsiteX1" fmla="*/ 2704115 w 6622216"/>
              <a:gd name="connsiteY1" fmla="*/ 525225 h 4716636"/>
              <a:gd name="connsiteX2" fmla="*/ 4190015 w 6622216"/>
              <a:gd name="connsiteY2" fmla="*/ 4525 h 4716636"/>
              <a:gd name="connsiteX3" fmla="*/ 5993415 w 6622216"/>
              <a:gd name="connsiteY3" fmla="*/ 868125 h 4716636"/>
              <a:gd name="connsiteX4" fmla="*/ 5968015 w 6622216"/>
              <a:gd name="connsiteY4" fmla="*/ 2976325 h 4716636"/>
              <a:gd name="connsiteX5" fmla="*/ 6564915 w 6622216"/>
              <a:gd name="connsiteY5" fmla="*/ 4601925 h 4716636"/>
              <a:gd name="connsiteX6" fmla="*/ 4342415 w 6622216"/>
              <a:gd name="connsiteY6" fmla="*/ 4538425 h 4716636"/>
              <a:gd name="connsiteX7" fmla="*/ 1738915 w 6622216"/>
              <a:gd name="connsiteY7" fmla="*/ 4703525 h 4716636"/>
              <a:gd name="connsiteX8" fmla="*/ 303815 w 6622216"/>
              <a:gd name="connsiteY8" fmla="*/ 4132025 h 4716636"/>
              <a:gd name="connsiteX9" fmla="*/ 164115 w 6622216"/>
              <a:gd name="connsiteY9" fmla="*/ 2150825 h 4716636"/>
              <a:gd name="connsiteX10" fmla="*/ 202215 w 6622216"/>
              <a:gd name="connsiteY10" fmla="*/ 461725 h 4716636"/>
              <a:gd name="connsiteX0" fmla="*/ 202215 w 6622216"/>
              <a:gd name="connsiteY0" fmla="*/ 461725 h 4704699"/>
              <a:gd name="connsiteX1" fmla="*/ 2704115 w 6622216"/>
              <a:gd name="connsiteY1" fmla="*/ 525225 h 4704699"/>
              <a:gd name="connsiteX2" fmla="*/ 4190015 w 6622216"/>
              <a:gd name="connsiteY2" fmla="*/ 4525 h 4704699"/>
              <a:gd name="connsiteX3" fmla="*/ 5993415 w 6622216"/>
              <a:gd name="connsiteY3" fmla="*/ 868125 h 4704699"/>
              <a:gd name="connsiteX4" fmla="*/ 5968015 w 6622216"/>
              <a:gd name="connsiteY4" fmla="*/ 2976325 h 4704699"/>
              <a:gd name="connsiteX5" fmla="*/ 6564915 w 6622216"/>
              <a:gd name="connsiteY5" fmla="*/ 4601925 h 4704699"/>
              <a:gd name="connsiteX6" fmla="*/ 4342415 w 6622216"/>
              <a:gd name="connsiteY6" fmla="*/ 4538425 h 4704699"/>
              <a:gd name="connsiteX7" fmla="*/ 1624615 w 6622216"/>
              <a:gd name="connsiteY7" fmla="*/ 4551125 h 4704699"/>
              <a:gd name="connsiteX8" fmla="*/ 303815 w 6622216"/>
              <a:gd name="connsiteY8" fmla="*/ 4132025 h 4704699"/>
              <a:gd name="connsiteX9" fmla="*/ 164115 w 6622216"/>
              <a:gd name="connsiteY9" fmla="*/ 2150825 h 4704699"/>
              <a:gd name="connsiteX10" fmla="*/ 202215 w 6622216"/>
              <a:gd name="connsiteY10" fmla="*/ 461725 h 4704699"/>
              <a:gd name="connsiteX0" fmla="*/ 200638 w 6620639"/>
              <a:gd name="connsiteY0" fmla="*/ 461725 h 4704699"/>
              <a:gd name="connsiteX1" fmla="*/ 2702538 w 6620639"/>
              <a:gd name="connsiteY1" fmla="*/ 525225 h 4704699"/>
              <a:gd name="connsiteX2" fmla="*/ 4188438 w 6620639"/>
              <a:gd name="connsiteY2" fmla="*/ 4525 h 4704699"/>
              <a:gd name="connsiteX3" fmla="*/ 5991838 w 6620639"/>
              <a:gd name="connsiteY3" fmla="*/ 868125 h 4704699"/>
              <a:gd name="connsiteX4" fmla="*/ 5966438 w 6620639"/>
              <a:gd name="connsiteY4" fmla="*/ 2976325 h 4704699"/>
              <a:gd name="connsiteX5" fmla="*/ 6563338 w 6620639"/>
              <a:gd name="connsiteY5" fmla="*/ 4601925 h 4704699"/>
              <a:gd name="connsiteX6" fmla="*/ 4340838 w 6620639"/>
              <a:gd name="connsiteY6" fmla="*/ 4538425 h 4704699"/>
              <a:gd name="connsiteX7" fmla="*/ 1623038 w 6620639"/>
              <a:gd name="connsiteY7" fmla="*/ 4551125 h 4704699"/>
              <a:gd name="connsiteX8" fmla="*/ 251438 w 6620639"/>
              <a:gd name="connsiteY8" fmla="*/ 4030425 h 4704699"/>
              <a:gd name="connsiteX9" fmla="*/ 162538 w 6620639"/>
              <a:gd name="connsiteY9" fmla="*/ 2150825 h 4704699"/>
              <a:gd name="connsiteX10" fmla="*/ 200638 w 6620639"/>
              <a:gd name="connsiteY10" fmla="*/ 461725 h 4704699"/>
              <a:gd name="connsiteX0" fmla="*/ 200638 w 6620639"/>
              <a:gd name="connsiteY0" fmla="*/ 461725 h 4704699"/>
              <a:gd name="connsiteX1" fmla="*/ 2702538 w 6620639"/>
              <a:gd name="connsiteY1" fmla="*/ 525225 h 4704699"/>
              <a:gd name="connsiteX2" fmla="*/ 4188438 w 6620639"/>
              <a:gd name="connsiteY2" fmla="*/ 4525 h 4704699"/>
              <a:gd name="connsiteX3" fmla="*/ 5991838 w 6620639"/>
              <a:gd name="connsiteY3" fmla="*/ 868125 h 4704699"/>
              <a:gd name="connsiteX4" fmla="*/ 5966438 w 6620639"/>
              <a:gd name="connsiteY4" fmla="*/ 2976325 h 4704699"/>
              <a:gd name="connsiteX5" fmla="*/ 6563338 w 6620639"/>
              <a:gd name="connsiteY5" fmla="*/ 4601925 h 4704699"/>
              <a:gd name="connsiteX6" fmla="*/ 4340838 w 6620639"/>
              <a:gd name="connsiteY6" fmla="*/ 4538425 h 4704699"/>
              <a:gd name="connsiteX7" fmla="*/ 1623038 w 6620639"/>
              <a:gd name="connsiteY7" fmla="*/ 4551125 h 4704699"/>
              <a:gd name="connsiteX8" fmla="*/ 251438 w 6620639"/>
              <a:gd name="connsiteY8" fmla="*/ 4030425 h 4704699"/>
              <a:gd name="connsiteX9" fmla="*/ 162538 w 6620639"/>
              <a:gd name="connsiteY9" fmla="*/ 2150825 h 4704699"/>
              <a:gd name="connsiteX10" fmla="*/ 200638 w 6620639"/>
              <a:gd name="connsiteY10" fmla="*/ 461725 h 4704699"/>
              <a:gd name="connsiteX0" fmla="*/ 200638 w 6620639"/>
              <a:gd name="connsiteY0" fmla="*/ 460051 h 4703025"/>
              <a:gd name="connsiteX1" fmla="*/ 2702538 w 6620639"/>
              <a:gd name="connsiteY1" fmla="*/ 523551 h 4703025"/>
              <a:gd name="connsiteX2" fmla="*/ 4188438 w 6620639"/>
              <a:gd name="connsiteY2" fmla="*/ 2851 h 4703025"/>
              <a:gd name="connsiteX3" fmla="*/ 5991838 w 6620639"/>
              <a:gd name="connsiteY3" fmla="*/ 866451 h 4703025"/>
              <a:gd name="connsiteX4" fmla="*/ 5966438 w 6620639"/>
              <a:gd name="connsiteY4" fmla="*/ 2974651 h 4703025"/>
              <a:gd name="connsiteX5" fmla="*/ 6563338 w 6620639"/>
              <a:gd name="connsiteY5" fmla="*/ 4600251 h 4703025"/>
              <a:gd name="connsiteX6" fmla="*/ 4340838 w 6620639"/>
              <a:gd name="connsiteY6" fmla="*/ 4536751 h 4703025"/>
              <a:gd name="connsiteX7" fmla="*/ 1623038 w 6620639"/>
              <a:gd name="connsiteY7" fmla="*/ 4549451 h 4703025"/>
              <a:gd name="connsiteX8" fmla="*/ 251438 w 6620639"/>
              <a:gd name="connsiteY8" fmla="*/ 4028751 h 4703025"/>
              <a:gd name="connsiteX9" fmla="*/ 162538 w 6620639"/>
              <a:gd name="connsiteY9" fmla="*/ 2149151 h 4703025"/>
              <a:gd name="connsiteX10" fmla="*/ 200638 w 6620639"/>
              <a:gd name="connsiteY10" fmla="*/ 460051 h 47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20639" h="4703025">
                <a:moveTo>
                  <a:pt x="200638" y="460051"/>
                </a:moveTo>
                <a:cubicBezTo>
                  <a:pt x="623971" y="189118"/>
                  <a:pt x="2037905" y="599751"/>
                  <a:pt x="2702538" y="523551"/>
                </a:cubicBezTo>
                <a:cubicBezTo>
                  <a:pt x="3367171" y="447351"/>
                  <a:pt x="3437021" y="-41599"/>
                  <a:pt x="4188438" y="2851"/>
                </a:cubicBezTo>
                <a:cubicBezTo>
                  <a:pt x="4939855" y="47301"/>
                  <a:pt x="5695505" y="371151"/>
                  <a:pt x="5991838" y="866451"/>
                </a:cubicBezTo>
                <a:cubicBezTo>
                  <a:pt x="6288171" y="1361751"/>
                  <a:pt x="5871188" y="2352351"/>
                  <a:pt x="5966438" y="2974651"/>
                </a:cubicBezTo>
                <a:cubicBezTo>
                  <a:pt x="6061688" y="3596951"/>
                  <a:pt x="6834271" y="4339901"/>
                  <a:pt x="6563338" y="4600251"/>
                </a:cubicBezTo>
                <a:cubicBezTo>
                  <a:pt x="6292405" y="4860601"/>
                  <a:pt x="5164221" y="4545218"/>
                  <a:pt x="4340838" y="4536751"/>
                </a:cubicBezTo>
                <a:cubicBezTo>
                  <a:pt x="3517455" y="4528284"/>
                  <a:pt x="2304605" y="4634118"/>
                  <a:pt x="1623038" y="4549451"/>
                </a:cubicBezTo>
                <a:cubicBezTo>
                  <a:pt x="941471" y="4464784"/>
                  <a:pt x="513905" y="4454201"/>
                  <a:pt x="251438" y="4028751"/>
                </a:cubicBezTo>
                <a:cubicBezTo>
                  <a:pt x="-11029" y="3603301"/>
                  <a:pt x="171005" y="2743934"/>
                  <a:pt x="162538" y="2149151"/>
                </a:cubicBezTo>
                <a:cubicBezTo>
                  <a:pt x="154071" y="1554368"/>
                  <a:pt x="-222695" y="730984"/>
                  <a:pt x="200638" y="4600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27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表格 15">
            <a:extLst>
              <a:ext uri="{FF2B5EF4-FFF2-40B4-BE49-F238E27FC236}">
                <a16:creationId xmlns:a16="http://schemas.microsoft.com/office/drawing/2014/main" id="{DF016628-1C40-46B7-9A95-4EF383973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83357"/>
              </p:ext>
            </p:extLst>
          </p:nvPr>
        </p:nvGraphicFramePr>
        <p:xfrm>
          <a:off x="1418290" y="1950282"/>
          <a:ext cx="5162520" cy="325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0527">
                  <a:extLst>
                    <a:ext uri="{9D8B030D-6E8A-4147-A177-3AD203B41FA5}">
                      <a16:colId xmlns:a16="http://schemas.microsoft.com/office/drawing/2014/main" val="4073402867"/>
                    </a:ext>
                  </a:extLst>
                </a:gridCol>
                <a:gridCol w="717331">
                  <a:extLst>
                    <a:ext uri="{9D8B030D-6E8A-4147-A177-3AD203B41FA5}">
                      <a16:colId xmlns:a16="http://schemas.microsoft.com/office/drawing/2014/main" val="2238502445"/>
                    </a:ext>
                  </a:extLst>
                </a:gridCol>
                <a:gridCol w="717331">
                  <a:extLst>
                    <a:ext uri="{9D8B030D-6E8A-4147-A177-3AD203B41FA5}">
                      <a16:colId xmlns:a16="http://schemas.microsoft.com/office/drawing/2014/main" val="374067760"/>
                    </a:ext>
                  </a:extLst>
                </a:gridCol>
                <a:gridCol w="717331">
                  <a:extLst>
                    <a:ext uri="{9D8B030D-6E8A-4147-A177-3AD203B41FA5}">
                      <a16:colId xmlns:a16="http://schemas.microsoft.com/office/drawing/2014/main" val="3529425332"/>
                    </a:ext>
                  </a:extLst>
                </a:gridCol>
              </a:tblGrid>
              <a:tr h="6503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 et netus et malesuada fames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092731"/>
                  </a:ext>
                </a:extLst>
              </a:tr>
              <a:tr h="6503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 fames ac turpis egestas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635509"/>
                  </a:ext>
                </a:extLst>
              </a:tr>
              <a:tr h="6503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 ac turpis egestas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17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407907"/>
                  </a:ext>
                </a:extLst>
              </a:tr>
              <a:tr h="6503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 morbi tristique senectus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29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0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56029"/>
                  </a:ext>
                </a:extLst>
              </a:tr>
              <a:tr h="6503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netus et malesuada fames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272419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1350B8E5-DEE5-459F-B817-AB986FB8C195}"/>
              </a:ext>
            </a:extLst>
          </p:cNvPr>
          <p:cNvSpPr txBox="1"/>
          <p:nvPr/>
        </p:nvSpPr>
        <p:spPr>
          <a:xfrm>
            <a:off x="313874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Designed by xiao</a:t>
            </a:r>
            <a:endParaRPr lang="zh-CN" altLang="zh-CN" sz="12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1A946A48-2DDF-4D0B-B37B-AE6C770F6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607602"/>
              </p:ext>
            </p:extLst>
          </p:nvPr>
        </p:nvGraphicFramePr>
        <p:xfrm>
          <a:off x="8067633" y="1973194"/>
          <a:ext cx="3492062" cy="320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447BAED-CCBE-4447-BF7B-AD680CEB84CD}"/>
              </a:ext>
            </a:extLst>
          </p:cNvPr>
          <p:cNvSpPr txBox="1"/>
          <p:nvPr/>
        </p:nvSpPr>
        <p:spPr>
          <a:xfrm>
            <a:off x="610038" y="2017475"/>
            <a:ext cx="717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solidFill>
                  <a:srgbClr val="FFCE33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Q.2</a:t>
            </a:r>
            <a:endParaRPr lang="zh-CN" altLang="en-US" sz="2400" b="1">
              <a:solidFill>
                <a:srgbClr val="FFCE33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9835FE8-9E90-4C7E-8AF7-3085E0044282}"/>
              </a:ext>
            </a:extLst>
          </p:cNvPr>
          <p:cNvSpPr txBox="1"/>
          <p:nvPr/>
        </p:nvSpPr>
        <p:spPr>
          <a:xfrm>
            <a:off x="610038" y="2753144"/>
            <a:ext cx="71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CE33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A</a:t>
            </a:r>
            <a:endParaRPr lang="zh-CN" altLang="en-US" b="1">
              <a:solidFill>
                <a:srgbClr val="FFCE33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E91A4FD-22D5-4893-AF82-774A4A42F6FC}"/>
              </a:ext>
            </a:extLst>
          </p:cNvPr>
          <p:cNvSpPr txBox="1"/>
          <p:nvPr/>
        </p:nvSpPr>
        <p:spPr>
          <a:xfrm>
            <a:off x="610038" y="3396480"/>
            <a:ext cx="71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CE33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B</a:t>
            </a:r>
            <a:endParaRPr lang="zh-CN" altLang="en-US" b="1">
              <a:solidFill>
                <a:srgbClr val="FFCE33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CE105D-6758-42AC-B38B-DA29F2BA1456}"/>
              </a:ext>
            </a:extLst>
          </p:cNvPr>
          <p:cNvSpPr txBox="1"/>
          <p:nvPr/>
        </p:nvSpPr>
        <p:spPr>
          <a:xfrm>
            <a:off x="610038" y="4039816"/>
            <a:ext cx="71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CE33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</a:t>
            </a:r>
            <a:endParaRPr lang="zh-CN" altLang="en-US" b="1">
              <a:solidFill>
                <a:srgbClr val="FFCE33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6B98C62-27D9-4C6B-AF4D-EE98A6A87F25}"/>
              </a:ext>
            </a:extLst>
          </p:cNvPr>
          <p:cNvSpPr txBox="1"/>
          <p:nvPr/>
        </p:nvSpPr>
        <p:spPr>
          <a:xfrm>
            <a:off x="610038" y="4683153"/>
            <a:ext cx="71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solidFill>
                  <a:srgbClr val="FFCE33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D</a:t>
            </a:r>
            <a:endParaRPr lang="zh-CN" altLang="en-US" b="1">
              <a:solidFill>
                <a:srgbClr val="FFCE33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91B3D3-C446-482F-A378-B9C2A1DF5CCB}"/>
              </a:ext>
            </a:extLst>
          </p:cNvPr>
          <p:cNvSpPr txBox="1"/>
          <p:nvPr/>
        </p:nvSpPr>
        <p:spPr>
          <a:xfrm>
            <a:off x="1963015" y="5963897"/>
            <a:ext cx="40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senectus et netus et malesuada</a:t>
            </a:r>
            <a:endParaRPr lang="zh-CN" altLang="zh-CN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F90F92C-34C4-4396-9196-43C8A67AEC7D}"/>
              </a:ext>
            </a:extLst>
          </p:cNvPr>
          <p:cNvSpPr txBox="1"/>
          <p:nvPr/>
        </p:nvSpPr>
        <p:spPr>
          <a:xfrm>
            <a:off x="7622834" y="5963897"/>
            <a:ext cx="40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habitant morbi tristique</a:t>
            </a:r>
            <a:endParaRPr lang="zh-CN" altLang="zh-CN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957B5C3-3DD6-4EE2-A8AE-D5CABD6F5DA1}"/>
              </a:ext>
            </a:extLst>
          </p:cNvPr>
          <p:cNvSpPr txBox="1"/>
          <p:nvPr/>
        </p:nvSpPr>
        <p:spPr>
          <a:xfrm>
            <a:off x="3560420" y="378273"/>
            <a:ext cx="8317706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altLang="zh-CN" sz="14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Vivamus a tellus. Pellentesque habitant morbi tristique senectus et netus et malesuada fames ac turpis Proin pharetra nonummy pede</a:t>
            </a:r>
            <a:endParaRPr lang="zh-CN" altLang="en-US" sz="140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2287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4C7D46B-DCFC-4CCA-8D9B-1FF7292274BE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684BA-A64D-4A64-818B-5E35655AE7F5}"/>
              </a:ext>
            </a:extLst>
          </p:cNvPr>
          <p:cNvSpPr txBox="1"/>
          <p:nvPr/>
        </p:nvSpPr>
        <p:spPr>
          <a:xfrm>
            <a:off x="313874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Designed by xiao</a:t>
            </a:r>
            <a:endParaRPr lang="zh-CN" altLang="zh-CN" sz="12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graphicFrame>
        <p:nvGraphicFramePr>
          <p:cNvPr id="7" name="表格 14">
            <a:extLst>
              <a:ext uri="{FF2B5EF4-FFF2-40B4-BE49-F238E27FC236}">
                <a16:creationId xmlns:a16="http://schemas.microsoft.com/office/drawing/2014/main" id="{39FB903C-2316-48AB-8CA2-8C2AAB87C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520527"/>
              </p:ext>
            </p:extLst>
          </p:nvPr>
        </p:nvGraphicFramePr>
        <p:xfrm>
          <a:off x="1637392" y="961570"/>
          <a:ext cx="9247416" cy="2467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236">
                  <a:extLst>
                    <a:ext uri="{9D8B030D-6E8A-4147-A177-3AD203B41FA5}">
                      <a16:colId xmlns:a16="http://schemas.microsoft.com/office/drawing/2014/main" val="1240139706"/>
                    </a:ext>
                  </a:extLst>
                </a:gridCol>
                <a:gridCol w="1541236">
                  <a:extLst>
                    <a:ext uri="{9D8B030D-6E8A-4147-A177-3AD203B41FA5}">
                      <a16:colId xmlns:a16="http://schemas.microsoft.com/office/drawing/2014/main" val="327772275"/>
                    </a:ext>
                  </a:extLst>
                </a:gridCol>
                <a:gridCol w="1541236">
                  <a:extLst>
                    <a:ext uri="{9D8B030D-6E8A-4147-A177-3AD203B41FA5}">
                      <a16:colId xmlns:a16="http://schemas.microsoft.com/office/drawing/2014/main" val="3909292948"/>
                    </a:ext>
                  </a:extLst>
                </a:gridCol>
                <a:gridCol w="1541236">
                  <a:extLst>
                    <a:ext uri="{9D8B030D-6E8A-4147-A177-3AD203B41FA5}">
                      <a16:colId xmlns:a16="http://schemas.microsoft.com/office/drawing/2014/main" val="1424929500"/>
                    </a:ext>
                  </a:extLst>
                </a:gridCol>
                <a:gridCol w="1541236">
                  <a:extLst>
                    <a:ext uri="{9D8B030D-6E8A-4147-A177-3AD203B41FA5}">
                      <a16:colId xmlns:a16="http://schemas.microsoft.com/office/drawing/2014/main" val="3895106185"/>
                    </a:ext>
                  </a:extLst>
                </a:gridCol>
                <a:gridCol w="1541236">
                  <a:extLst>
                    <a:ext uri="{9D8B030D-6E8A-4147-A177-3AD203B41FA5}">
                      <a16:colId xmlns:a16="http://schemas.microsoft.com/office/drawing/2014/main" val="2309795767"/>
                    </a:ext>
                  </a:extLst>
                </a:gridCol>
              </a:tblGrid>
              <a:tr h="493486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egestas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morbi 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netus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11623"/>
                  </a:ext>
                </a:extLst>
              </a:tr>
              <a:tr h="49348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 Here</a:t>
                      </a:r>
                      <a:endParaRPr lang="zh-CN" altLang="zh-CN" sz="140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54.34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12.005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3.455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004991"/>
                  </a:ext>
                </a:extLst>
              </a:tr>
              <a:tr h="4934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43.45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34.556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4.454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408362"/>
                  </a:ext>
                </a:extLst>
              </a:tr>
              <a:tr h="49348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 Here</a:t>
                      </a:r>
                      <a:endParaRPr lang="zh-CN" altLang="zh-CN" sz="140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56.56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45.556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3.334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54215"/>
                  </a:ext>
                </a:extLst>
              </a:tr>
              <a:tr h="4934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78.67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23.334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2.344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35955"/>
                  </a:ext>
                </a:extLst>
              </a:tr>
            </a:tbl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F0A7404B-373C-4208-BDD9-434EF39A9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324056"/>
              </p:ext>
            </p:extLst>
          </p:nvPr>
        </p:nvGraphicFramePr>
        <p:xfrm>
          <a:off x="1637392" y="3938203"/>
          <a:ext cx="9247416" cy="2410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4246B57-658D-459F-AFFD-4D510795B1D2}"/>
              </a:ext>
            </a:extLst>
          </p:cNvPr>
          <p:cNvSpPr/>
          <p:nvPr/>
        </p:nvSpPr>
        <p:spPr>
          <a:xfrm>
            <a:off x="-508000" y="961570"/>
            <a:ext cx="1674583" cy="448130"/>
          </a:xfrm>
          <a:prstGeom prst="roundRect">
            <a:avLst/>
          </a:prstGeom>
          <a:solidFill>
            <a:srgbClr val="FFC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b="1">
                <a:solidFill>
                  <a:schemeClr val="tx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Chapter 01 </a:t>
            </a:r>
            <a:endParaRPr lang="zh-CN" altLang="en-US" sz="1400" b="1">
              <a:solidFill>
                <a:schemeClr val="tx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E2F1A80-407B-4516-9A70-9E2FF5FF1100}"/>
              </a:ext>
            </a:extLst>
          </p:cNvPr>
          <p:cNvSpPr/>
          <p:nvPr/>
        </p:nvSpPr>
        <p:spPr>
          <a:xfrm>
            <a:off x="-508001" y="3938203"/>
            <a:ext cx="1674583" cy="448130"/>
          </a:xfrm>
          <a:prstGeom prst="roundRect">
            <a:avLst/>
          </a:prstGeom>
          <a:solidFill>
            <a:srgbClr val="FFCE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400" b="1">
                <a:solidFill>
                  <a:schemeClr val="tx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Chapter 02 </a:t>
            </a:r>
            <a:endParaRPr lang="zh-CN" altLang="en-US" sz="1400" b="1">
              <a:solidFill>
                <a:schemeClr val="tx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B83586-2B8F-4BD0-AEAA-75C5299518DC}"/>
              </a:ext>
            </a:extLst>
          </p:cNvPr>
          <p:cNvSpPr txBox="1"/>
          <p:nvPr/>
        </p:nvSpPr>
        <p:spPr>
          <a:xfrm>
            <a:off x="5627913" y="514046"/>
            <a:ext cx="62502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zh-CN" sz="13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</a:t>
            </a:r>
            <a:r>
              <a:rPr lang="zh-CN" altLang="en-US" sz="13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：</a:t>
            </a:r>
            <a:r>
              <a:rPr lang="fr-FR" altLang="zh-CN" sz="13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habitant morbi tristique senectus et netus et malesuada</a:t>
            </a:r>
            <a:endParaRPr lang="zh-CN" altLang="en-US" sz="130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15D635-B5DE-4C09-BF4C-E824A07AF441}"/>
              </a:ext>
            </a:extLst>
          </p:cNvPr>
          <p:cNvSpPr txBox="1"/>
          <p:nvPr/>
        </p:nvSpPr>
        <p:spPr>
          <a:xfrm>
            <a:off x="5627912" y="3645815"/>
            <a:ext cx="62502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altLang="zh-CN" sz="13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senectus </a:t>
            </a:r>
            <a:r>
              <a:rPr lang="zh-CN" altLang="en-US" sz="13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：</a:t>
            </a:r>
            <a:r>
              <a:rPr lang="fr-FR" altLang="zh-CN" sz="1300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et netus et malesuada</a:t>
            </a:r>
            <a:endParaRPr lang="zh-CN" altLang="en-US" sz="1300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5714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7048351C-D066-4068-A60C-A4C1AC07462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FFCE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A8A701E0-741B-4B62-A80B-E145CA24C0DA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4555200 h 6857999"/>
              <a:gd name="connsiteX3" fmla="*/ 12095262 w 12192000"/>
              <a:gd name="connsiteY3" fmla="*/ 4541737 h 6857999"/>
              <a:gd name="connsiteX4" fmla="*/ 10020300 w 12192000"/>
              <a:gd name="connsiteY4" fmla="*/ 4597399 h 6857999"/>
              <a:gd name="connsiteX5" fmla="*/ 10172700 w 12192000"/>
              <a:gd name="connsiteY5" fmla="*/ 5448299 h 6857999"/>
              <a:gd name="connsiteX6" fmla="*/ 9017000 w 12192000"/>
              <a:gd name="connsiteY6" fmla="*/ 5778499 h 6857999"/>
              <a:gd name="connsiteX7" fmla="*/ 9461500 w 12192000"/>
              <a:gd name="connsiteY7" fmla="*/ 6578599 h 6857999"/>
              <a:gd name="connsiteX8" fmla="*/ 9304735 w 12192000"/>
              <a:gd name="connsiteY8" fmla="*/ 6782196 h 6857999"/>
              <a:gd name="connsiteX9" fmla="*/ 9200608 w 12192000"/>
              <a:gd name="connsiteY9" fmla="*/ 6857999 h 6857999"/>
              <a:gd name="connsiteX10" fmla="*/ 0 w 12192000"/>
              <a:gd name="connsiteY10" fmla="*/ 6857999 h 6857999"/>
              <a:gd name="connsiteX11" fmla="*/ 0 w 12192000"/>
              <a:gd name="connsiteY11" fmla="*/ 5870187 h 6857999"/>
              <a:gd name="connsiteX12" fmla="*/ 12926 w 12192000"/>
              <a:gd name="connsiteY12" fmla="*/ 5867545 h 6857999"/>
              <a:gd name="connsiteX13" fmla="*/ 419100 w 12192000"/>
              <a:gd name="connsiteY13" fmla="*/ 5422899 h 6857999"/>
              <a:gd name="connsiteX14" fmla="*/ 228600 w 12192000"/>
              <a:gd name="connsiteY14" fmla="*/ 4864099 h 6857999"/>
              <a:gd name="connsiteX15" fmla="*/ 406400 w 12192000"/>
              <a:gd name="connsiteY15" fmla="*/ 3657599 h 6857999"/>
              <a:gd name="connsiteX16" fmla="*/ 94122 w 12192000"/>
              <a:gd name="connsiteY16" fmla="*/ 3259856 h 6857999"/>
              <a:gd name="connsiteX17" fmla="*/ 0 w 12192000"/>
              <a:gd name="connsiteY17" fmla="*/ 31802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4555200"/>
                </a:lnTo>
                <a:lnTo>
                  <a:pt x="12095262" y="4541737"/>
                </a:lnTo>
                <a:cubicBezTo>
                  <a:pt x="11372056" y="4456112"/>
                  <a:pt x="10333037" y="4500561"/>
                  <a:pt x="10020300" y="4597399"/>
                </a:cubicBezTo>
                <a:cubicBezTo>
                  <a:pt x="9603317" y="4726516"/>
                  <a:pt x="10339917" y="5251449"/>
                  <a:pt x="10172700" y="5448299"/>
                </a:cubicBezTo>
                <a:cubicBezTo>
                  <a:pt x="10005483" y="5645149"/>
                  <a:pt x="9135533" y="5590116"/>
                  <a:pt x="9017000" y="5778499"/>
                </a:cubicBezTo>
                <a:cubicBezTo>
                  <a:pt x="8898467" y="5966882"/>
                  <a:pt x="9472083" y="6324599"/>
                  <a:pt x="9461500" y="6578599"/>
                </a:cubicBezTo>
                <a:cubicBezTo>
                  <a:pt x="9458854" y="6642099"/>
                  <a:pt x="9393370" y="6711685"/>
                  <a:pt x="9304735" y="6782196"/>
                </a:cubicBezTo>
                <a:lnTo>
                  <a:pt x="9200608" y="6857999"/>
                </a:lnTo>
                <a:lnTo>
                  <a:pt x="0" y="6857999"/>
                </a:lnTo>
                <a:lnTo>
                  <a:pt x="0" y="5870187"/>
                </a:lnTo>
                <a:lnTo>
                  <a:pt x="12926" y="5867545"/>
                </a:lnTo>
                <a:cubicBezTo>
                  <a:pt x="186085" y="5810621"/>
                  <a:pt x="369623" y="5526219"/>
                  <a:pt x="419100" y="5422899"/>
                </a:cubicBezTo>
                <a:cubicBezTo>
                  <a:pt x="491067" y="5272616"/>
                  <a:pt x="230717" y="5158316"/>
                  <a:pt x="228600" y="4864099"/>
                </a:cubicBezTo>
                <a:cubicBezTo>
                  <a:pt x="226483" y="4569882"/>
                  <a:pt x="537633" y="3996266"/>
                  <a:pt x="406400" y="3657599"/>
                </a:cubicBezTo>
                <a:cubicBezTo>
                  <a:pt x="357188" y="3530599"/>
                  <a:pt x="236240" y="3389312"/>
                  <a:pt x="94122" y="3259856"/>
                </a:cubicBezTo>
                <a:lnTo>
                  <a:pt x="0" y="31802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EEE113-07C7-4921-96E5-97B1E281656B}"/>
              </a:ext>
            </a:extLst>
          </p:cNvPr>
          <p:cNvGrpSpPr/>
          <p:nvPr/>
        </p:nvGrpSpPr>
        <p:grpSpPr>
          <a:xfrm>
            <a:off x="1145723" y="1680500"/>
            <a:ext cx="6042479" cy="1272784"/>
            <a:chOff x="1145722" y="2792608"/>
            <a:chExt cx="6042479" cy="12727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F2346F2-2AB6-48E0-A58C-9FFE79C09E75}"/>
                </a:ext>
              </a:extLst>
            </p:cNvPr>
            <p:cNvSpPr txBox="1"/>
            <p:nvPr/>
          </p:nvSpPr>
          <p:spPr>
            <a:xfrm>
              <a:off x="1145722" y="2792608"/>
              <a:ext cx="4483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latin typeface="Arial" panose="020B0604020202020204" pitchFamily="34" charset="0"/>
                  <a:ea typeface="..黑体UI-韩语" panose="02000000000000000000" pitchFamily="2" charset="-128"/>
                  <a:cs typeface="Arial" panose="020B0604020202020204" pitchFamily="34" charset="0"/>
                </a:rPr>
                <a:t>Powerpoint templet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ADCA46E-7807-429F-A38C-199FDCF6C642}"/>
                </a:ext>
              </a:extLst>
            </p:cNvPr>
            <p:cNvSpPr txBox="1"/>
            <p:nvPr/>
          </p:nvSpPr>
          <p:spPr>
            <a:xfrm>
              <a:off x="1145723" y="3377383"/>
              <a:ext cx="6042478" cy="688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altLang="zh-CN" sz="1400">
                  <a:solidFill>
                    <a:schemeClr val="bg1">
                      <a:lumMod val="50000"/>
                    </a:schemeClr>
                  </a:solidFill>
                  <a:latin typeface="..黑体UI-韩语" panose="02000000000000000000" pitchFamily="2" charset="-128"/>
                  <a:ea typeface="..黑体UI-韩语" panose="02000000000000000000" pitchFamily="2" charset="-128"/>
                  <a:cs typeface="..黑体UI-韩语" panose="02000000000000000000" pitchFamily="2" charset="-128"/>
                </a:rPr>
                <a:t>Pellentesque habitant morbi tristique senectus et netus et malesuada fames ac turpis egestas</a:t>
              </a:r>
              <a:endParaRPr lang="zh-CN" altLang="en-US" sz="14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78868AF-7CD1-4DC9-8CE6-CAAD21792D63}"/>
              </a:ext>
            </a:extLst>
          </p:cNvPr>
          <p:cNvSpPr txBox="1"/>
          <p:nvPr/>
        </p:nvSpPr>
        <p:spPr>
          <a:xfrm>
            <a:off x="313874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Designed by xiao</a:t>
            </a:r>
            <a:endParaRPr lang="zh-CN" altLang="zh-CN" sz="12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graphicFrame>
        <p:nvGraphicFramePr>
          <p:cNvPr id="14" name="表格 15">
            <a:extLst>
              <a:ext uri="{FF2B5EF4-FFF2-40B4-BE49-F238E27FC236}">
                <a16:creationId xmlns:a16="http://schemas.microsoft.com/office/drawing/2014/main" id="{40CED4CF-798B-406D-941E-6B98A1C96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498246"/>
              </p:ext>
            </p:extLst>
          </p:nvPr>
        </p:nvGraphicFramePr>
        <p:xfrm>
          <a:off x="7974948" y="1421789"/>
          <a:ext cx="3071328" cy="280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860">
                  <a:extLst>
                    <a:ext uri="{9D8B030D-6E8A-4147-A177-3AD203B41FA5}">
                      <a16:colId xmlns:a16="http://schemas.microsoft.com/office/drawing/2014/main" val="4073402867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2238502445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374067760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3529425332"/>
                    </a:ext>
                  </a:extLst>
                </a:gridCol>
              </a:tblGrid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 et netus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092731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 fames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35509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 ac turpis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17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407907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 morbi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29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0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256029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netus et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72419"/>
                  </a:ext>
                </a:extLst>
              </a:tr>
            </a:tbl>
          </a:graphicData>
        </a:graphic>
      </p:graphicFrame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7CE20034-438C-473B-ABE6-624FF4B6D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87950"/>
              </p:ext>
            </p:extLst>
          </p:nvPr>
        </p:nvGraphicFramePr>
        <p:xfrm>
          <a:off x="1918411" y="3721387"/>
          <a:ext cx="3071328" cy="280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860">
                  <a:extLst>
                    <a:ext uri="{9D8B030D-6E8A-4147-A177-3AD203B41FA5}">
                      <a16:colId xmlns:a16="http://schemas.microsoft.com/office/drawing/2014/main" val="4073402867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2238502445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374067760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3529425332"/>
                    </a:ext>
                  </a:extLst>
                </a:gridCol>
              </a:tblGrid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 et netus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092731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 fames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35509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 ac turpis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17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407907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 morbi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29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0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256029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netus et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72419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3481E624-E76A-46C7-ABE5-79363C7178A3}"/>
              </a:ext>
            </a:extLst>
          </p:cNvPr>
          <p:cNvSpPr txBox="1"/>
          <p:nvPr/>
        </p:nvSpPr>
        <p:spPr>
          <a:xfrm>
            <a:off x="7734298" y="516773"/>
            <a:ext cx="3311978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altLang="zh-CN" sz="14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FD03FC-38DE-4DC4-961F-91F4F132F105}"/>
              </a:ext>
            </a:extLst>
          </p:cNvPr>
          <p:cNvSpPr txBox="1"/>
          <p:nvPr/>
        </p:nvSpPr>
        <p:spPr>
          <a:xfrm>
            <a:off x="5095423" y="4781877"/>
            <a:ext cx="3311978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tristique senectus et netus et malesuada fames ac turpis egestas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602B06B-C01E-4999-9CBA-D9F1726FB3B2}"/>
              </a:ext>
            </a:extLst>
          </p:cNvPr>
          <p:cNvSpPr txBox="1"/>
          <p:nvPr/>
        </p:nvSpPr>
        <p:spPr>
          <a:xfrm>
            <a:off x="10203543" y="6341227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Designed by xiao</a:t>
            </a:r>
            <a:endParaRPr lang="zh-CN" altLang="zh-CN" sz="12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78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82D0ABCC-962C-4F5E-ABED-75DB7BCE745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42F292-A43C-4BC2-8971-2548C9297853}"/>
              </a:ext>
            </a:extLst>
          </p:cNvPr>
          <p:cNvSpPr/>
          <p:nvPr/>
        </p:nvSpPr>
        <p:spPr>
          <a:xfrm>
            <a:off x="5239658" y="0"/>
            <a:ext cx="6952342" cy="6857999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10800000" algn="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40CBF4-CE39-405A-ABF3-6858B8824462}"/>
              </a:ext>
            </a:extLst>
          </p:cNvPr>
          <p:cNvSpPr txBox="1"/>
          <p:nvPr/>
        </p:nvSpPr>
        <p:spPr>
          <a:xfrm>
            <a:off x="1560287" y="1815970"/>
            <a:ext cx="4483100" cy="165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Powerpoint templet</a:t>
            </a:r>
          </a:p>
          <a:p>
            <a:pPr>
              <a:lnSpc>
                <a:spcPct val="150000"/>
              </a:lnSpc>
            </a:pPr>
            <a:r>
              <a:rPr lang="en-US" altLang="zh-CN" sz="36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Designed by xiao</a:t>
            </a:r>
            <a:endParaRPr lang="zh-CN" altLang="zh-CN" sz="36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12FE70-2DFF-4E3F-BC85-0560C6DCFDAF}"/>
              </a:ext>
            </a:extLst>
          </p:cNvPr>
          <p:cNvSpPr txBox="1"/>
          <p:nvPr/>
        </p:nvSpPr>
        <p:spPr>
          <a:xfrm>
            <a:off x="1560287" y="1497794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—— TITLE GOES HERE</a:t>
            </a:r>
            <a:endParaRPr lang="zh-CN" altLang="en-US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7A6894-08E8-4057-9936-A721D2682AFA}"/>
              </a:ext>
            </a:extLst>
          </p:cNvPr>
          <p:cNvSpPr txBox="1"/>
          <p:nvPr/>
        </p:nvSpPr>
        <p:spPr>
          <a:xfrm>
            <a:off x="1560287" y="3655840"/>
            <a:ext cx="3657600" cy="83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4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C5F5CD-1E30-47B0-B203-8ED29B49F117}"/>
              </a:ext>
            </a:extLst>
          </p:cNvPr>
          <p:cNvSpPr txBox="1"/>
          <p:nvPr/>
        </p:nvSpPr>
        <p:spPr>
          <a:xfrm>
            <a:off x="1560287" y="516416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SUPPORTERS SAY</a:t>
            </a:r>
            <a:endParaRPr lang="zh-CN" altLang="en-US" sz="1400" b="1"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A113AA-7665-4058-98A4-7D95B6BB33F8}"/>
              </a:ext>
            </a:extLst>
          </p:cNvPr>
          <p:cNvSpPr txBox="1"/>
          <p:nvPr/>
        </p:nvSpPr>
        <p:spPr>
          <a:xfrm>
            <a:off x="1560287" y="5559212"/>
            <a:ext cx="3657600" cy="284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altLang="zh-CN" sz="1200">
                <a:solidFill>
                  <a:schemeClr val="bg1">
                    <a:lumMod val="85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senectus et netus et malesuada</a:t>
            </a:r>
            <a:endParaRPr lang="zh-CN" altLang="en-US" sz="1200">
              <a:solidFill>
                <a:schemeClr val="bg1">
                  <a:lumMod val="85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0A63B32-4197-4F2C-B495-EE1AB58F8725}"/>
              </a:ext>
            </a:extLst>
          </p:cNvPr>
          <p:cNvCxnSpPr>
            <a:cxnSpLocks/>
          </p:cNvCxnSpPr>
          <p:nvPr/>
        </p:nvCxnSpPr>
        <p:spPr>
          <a:xfrm>
            <a:off x="1625107" y="5905457"/>
            <a:ext cx="2437080" cy="871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06C0BF1-B371-4E7A-954F-536BC0B57DFC}"/>
              </a:ext>
            </a:extLst>
          </p:cNvPr>
          <p:cNvSpPr/>
          <p:nvPr/>
        </p:nvSpPr>
        <p:spPr>
          <a:xfrm>
            <a:off x="4726216" y="6140839"/>
            <a:ext cx="1026884" cy="419906"/>
          </a:xfrm>
          <a:prstGeom prst="roundRect">
            <a:avLst>
              <a:gd name="adj" fmla="val 28845"/>
            </a:avLst>
          </a:prstGeom>
          <a:solidFill>
            <a:srgbClr val="FFCE33"/>
          </a:solidFill>
          <a:ln>
            <a:noFill/>
          </a:ln>
          <a:effectLst>
            <a:outerShdw blurRad="25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b="1">
                <a:solidFill>
                  <a:schemeClr val="tx1"/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Yvonne</a:t>
            </a:r>
            <a:endParaRPr lang="zh-CN" altLang="en-US" sz="1300" b="1">
              <a:solidFill>
                <a:schemeClr val="tx1"/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aphicFrame>
        <p:nvGraphicFramePr>
          <p:cNvPr id="30" name="图表 29">
            <a:extLst>
              <a:ext uri="{FF2B5EF4-FFF2-40B4-BE49-F238E27FC236}">
                <a16:creationId xmlns:a16="http://schemas.microsoft.com/office/drawing/2014/main" id="{10CB3758-72F4-4512-AF9C-28892D5366AB}"/>
              </a:ext>
            </a:extLst>
          </p:cNvPr>
          <p:cNvGraphicFramePr/>
          <p:nvPr/>
        </p:nvGraphicFramePr>
        <p:xfrm>
          <a:off x="6438900" y="1497794"/>
          <a:ext cx="4483100" cy="44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9" name="图片 38" descr="建筑的摆设布局&#10;&#10;描述已自动生成">
            <a:extLst>
              <a:ext uri="{FF2B5EF4-FFF2-40B4-BE49-F238E27FC236}">
                <a16:creationId xmlns:a16="http://schemas.microsoft.com/office/drawing/2014/main" id="{2C6C9530-B9B6-4DE7-A508-2E8148ED6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9644427" y="1139318"/>
            <a:ext cx="716951" cy="716951"/>
          </a:xfrm>
          <a:prstGeom prst="roundRect">
            <a:avLst/>
          </a:prstGeom>
          <a:ln w="50800">
            <a:solidFill>
              <a:schemeClr val="bg1"/>
            </a:solidFill>
          </a:ln>
          <a:effectLst>
            <a:outerShdw blurRad="254000" algn="ctr" rotWithShape="0">
              <a:prstClr val="black">
                <a:alpha val="15000"/>
              </a:prstClr>
            </a:outerShdw>
          </a:effec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30EFD89-9DB4-4AB4-B57A-F1052C2D51A2}"/>
              </a:ext>
            </a:extLst>
          </p:cNvPr>
          <p:cNvSpPr txBox="1"/>
          <p:nvPr/>
        </p:nvSpPr>
        <p:spPr>
          <a:xfrm>
            <a:off x="7961452" y="1767471"/>
            <a:ext cx="168297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fr-FR" altLang="zh-CN" sz="12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et malesuada fames ac turpis egestas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B717946-1DFD-4E32-8EF0-6C46C8BEEB2B}"/>
              </a:ext>
            </a:extLst>
          </p:cNvPr>
          <p:cNvSpPr txBox="1"/>
          <p:nvPr/>
        </p:nvSpPr>
        <p:spPr>
          <a:xfrm>
            <a:off x="313874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Designed by xiao</a:t>
            </a:r>
            <a:endParaRPr lang="zh-CN" altLang="zh-CN" sz="12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D25A5B3-459A-4478-ABD0-60AC8BD44250}"/>
              </a:ext>
            </a:extLst>
          </p:cNvPr>
          <p:cNvSpPr txBox="1"/>
          <p:nvPr/>
        </p:nvSpPr>
        <p:spPr>
          <a:xfrm>
            <a:off x="10203543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Information</a:t>
            </a:r>
            <a:endParaRPr lang="zh-CN" altLang="zh-CN" sz="12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66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339F701-4EA7-4ADA-9C3C-3F31A0C44F2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646A561-509E-4A46-9B64-96D432D4D739}"/>
              </a:ext>
            </a:extLst>
          </p:cNvPr>
          <p:cNvGrpSpPr/>
          <p:nvPr/>
        </p:nvGrpSpPr>
        <p:grpSpPr>
          <a:xfrm>
            <a:off x="3963044" y="2662212"/>
            <a:ext cx="4265911" cy="1533576"/>
            <a:chOff x="3963045" y="2551726"/>
            <a:chExt cx="4265911" cy="1533576"/>
          </a:xfrm>
        </p:grpSpPr>
        <p:sp>
          <p:nvSpPr>
            <p:cNvPr id="2" name="矩形 1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  <p:cNvSpPr/>
            <p:nvPr/>
          </p:nvSpPr>
          <p:spPr>
            <a:xfrm>
              <a:off x="3963045" y="3562082"/>
              <a:ext cx="42659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庞门正道标题体" panose="02010600030101010101" pitchFamily="2" charset="-122"/>
                  <a:cs typeface="+mn-ea"/>
                  <a:sym typeface="+mn-lt"/>
                </a:rPr>
                <a:t>DESIGN SPECIFICATIONS</a:t>
              </a:r>
            </a:p>
          </p:txBody>
        </p:sp>
        <p:sp>
          <p:nvSpPr>
            <p:cNvPr id="3" name="矩形 2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  <p:cNvSpPr/>
            <p:nvPr/>
          </p:nvSpPr>
          <p:spPr>
            <a:xfrm>
              <a:off x="4740501" y="2551726"/>
              <a:ext cx="27109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设计规范</a:t>
              </a:r>
              <a:endPara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82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6B0A12B-C975-4C94-B410-27672847013F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3942" y="504825"/>
            <a:ext cx="1181100" cy="576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6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配色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3942" y="971550"/>
            <a:ext cx="2038350" cy="435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6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Colours</a:t>
            </a:r>
            <a:endParaRPr kumimoji="0" lang="zh-CN" altLang="en-US" sz="2000" b="1" i="0" u="none" strike="noStrike" kern="1200" cap="none" spc="6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A4C7F0-77F5-48A0-8B17-AE4E9966C808}"/>
              </a:ext>
            </a:extLst>
          </p:cNvPr>
          <p:cNvGrpSpPr/>
          <p:nvPr/>
        </p:nvGrpSpPr>
        <p:grpSpPr>
          <a:xfrm>
            <a:off x="1737149" y="3295650"/>
            <a:ext cx="8717703" cy="1042458"/>
            <a:chOff x="443442" y="3295650"/>
            <a:chExt cx="8717703" cy="10424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" name="椭圆 1"/>
            <p:cNvSpPr/>
            <p:nvPr/>
          </p:nvSpPr>
          <p:spPr>
            <a:xfrm>
              <a:off x="443442" y="3295650"/>
              <a:ext cx="1042458" cy="10424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001857" y="3295650"/>
              <a:ext cx="1042458" cy="1042458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560272" y="3295650"/>
              <a:ext cx="1042458" cy="1042458"/>
            </a:xfrm>
            <a:prstGeom prst="ellipse">
              <a:avLst/>
            </a:pr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8118687" y="3295650"/>
              <a:ext cx="1042458" cy="10424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7B92161-1B8A-4A1B-A4DE-9F0BCB899B4C}"/>
              </a:ext>
            </a:extLst>
          </p:cNvPr>
          <p:cNvCxnSpPr>
            <a:cxnSpLocks/>
          </p:cNvCxnSpPr>
          <p:nvPr/>
        </p:nvCxnSpPr>
        <p:spPr>
          <a:xfrm>
            <a:off x="581025" y="701675"/>
            <a:ext cx="0" cy="58420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35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5CF9FC0-D811-4060-BB0D-1EBBB891B4C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DE49D52E-B937-4C7E-A177-701AEAAB8F47}"/>
              </a:ext>
            </a:extLst>
          </p:cNvPr>
          <p:cNvSpPr/>
          <p:nvPr/>
        </p:nvSpPr>
        <p:spPr>
          <a:xfrm>
            <a:off x="6738257" y="1228424"/>
            <a:ext cx="4368800" cy="2174360"/>
          </a:xfrm>
          <a:custGeom>
            <a:avLst/>
            <a:gdLst>
              <a:gd name="connsiteX0" fmla="*/ 0 w 4635500"/>
              <a:gd name="connsiteY0" fmla="*/ 1143456 h 2121356"/>
              <a:gd name="connsiteX1" fmla="*/ 3009900 w 4635500"/>
              <a:gd name="connsiteY1" fmla="*/ 456 h 2121356"/>
              <a:gd name="connsiteX2" fmla="*/ 3327400 w 4635500"/>
              <a:gd name="connsiteY2" fmla="*/ 1257756 h 2121356"/>
              <a:gd name="connsiteX3" fmla="*/ 4635500 w 4635500"/>
              <a:gd name="connsiteY3" fmla="*/ 2121356 h 2121356"/>
              <a:gd name="connsiteX0" fmla="*/ 0 w 4635500"/>
              <a:gd name="connsiteY0" fmla="*/ 1460798 h 2438698"/>
              <a:gd name="connsiteX1" fmla="*/ 2946400 w 4635500"/>
              <a:gd name="connsiteY1" fmla="*/ 298 h 2438698"/>
              <a:gd name="connsiteX2" fmla="*/ 3327400 w 4635500"/>
              <a:gd name="connsiteY2" fmla="*/ 1575098 h 2438698"/>
              <a:gd name="connsiteX3" fmla="*/ 4635500 w 4635500"/>
              <a:gd name="connsiteY3" fmla="*/ 2438698 h 2438698"/>
              <a:gd name="connsiteX0" fmla="*/ 0 w 4635500"/>
              <a:gd name="connsiteY0" fmla="*/ 1461206 h 2439106"/>
              <a:gd name="connsiteX1" fmla="*/ 2946400 w 4635500"/>
              <a:gd name="connsiteY1" fmla="*/ 706 h 2439106"/>
              <a:gd name="connsiteX2" fmla="*/ 3225800 w 4635500"/>
              <a:gd name="connsiteY2" fmla="*/ 1639006 h 2439106"/>
              <a:gd name="connsiteX3" fmla="*/ 4635500 w 4635500"/>
              <a:gd name="connsiteY3" fmla="*/ 2439106 h 2439106"/>
              <a:gd name="connsiteX0" fmla="*/ 0 w 4635500"/>
              <a:gd name="connsiteY0" fmla="*/ 1461415 h 2439315"/>
              <a:gd name="connsiteX1" fmla="*/ 2946400 w 4635500"/>
              <a:gd name="connsiteY1" fmla="*/ 915 h 2439315"/>
              <a:gd name="connsiteX2" fmla="*/ 3492500 w 4635500"/>
              <a:gd name="connsiteY2" fmla="*/ 1664615 h 2439315"/>
              <a:gd name="connsiteX3" fmla="*/ 4635500 w 4635500"/>
              <a:gd name="connsiteY3" fmla="*/ 2439315 h 2439315"/>
              <a:gd name="connsiteX0" fmla="*/ 0 w 4635500"/>
              <a:gd name="connsiteY0" fmla="*/ 1157052 h 2134952"/>
              <a:gd name="connsiteX1" fmla="*/ 2971800 w 4635500"/>
              <a:gd name="connsiteY1" fmla="*/ 1352 h 2134952"/>
              <a:gd name="connsiteX2" fmla="*/ 3492500 w 4635500"/>
              <a:gd name="connsiteY2" fmla="*/ 1360252 h 2134952"/>
              <a:gd name="connsiteX3" fmla="*/ 4635500 w 4635500"/>
              <a:gd name="connsiteY3" fmla="*/ 2134952 h 2134952"/>
              <a:gd name="connsiteX0" fmla="*/ 0 w 4495800"/>
              <a:gd name="connsiteY0" fmla="*/ 1232388 h 2134088"/>
              <a:gd name="connsiteX1" fmla="*/ 2832100 w 4495800"/>
              <a:gd name="connsiteY1" fmla="*/ 488 h 2134088"/>
              <a:gd name="connsiteX2" fmla="*/ 3352800 w 4495800"/>
              <a:gd name="connsiteY2" fmla="*/ 1359388 h 2134088"/>
              <a:gd name="connsiteX3" fmla="*/ 4495800 w 4495800"/>
              <a:gd name="connsiteY3" fmla="*/ 2134088 h 2134088"/>
              <a:gd name="connsiteX0" fmla="*/ 0 w 4495800"/>
              <a:gd name="connsiteY0" fmla="*/ 1233211 h 2134911"/>
              <a:gd name="connsiteX1" fmla="*/ 2832100 w 4495800"/>
              <a:gd name="connsiteY1" fmla="*/ 1311 h 2134911"/>
              <a:gd name="connsiteX2" fmla="*/ 3352800 w 4495800"/>
              <a:gd name="connsiteY2" fmla="*/ 1360211 h 2134911"/>
              <a:gd name="connsiteX3" fmla="*/ 4495800 w 4495800"/>
              <a:gd name="connsiteY3" fmla="*/ 2134911 h 2134911"/>
              <a:gd name="connsiteX0" fmla="*/ 0 w 4495800"/>
              <a:gd name="connsiteY0" fmla="*/ 1020511 h 1922211"/>
              <a:gd name="connsiteX1" fmla="*/ 2908300 w 4495800"/>
              <a:gd name="connsiteY1" fmla="*/ 4511 h 1922211"/>
              <a:gd name="connsiteX2" fmla="*/ 3352800 w 4495800"/>
              <a:gd name="connsiteY2" fmla="*/ 1147511 h 1922211"/>
              <a:gd name="connsiteX3" fmla="*/ 4495800 w 4495800"/>
              <a:gd name="connsiteY3" fmla="*/ 1922211 h 1922211"/>
              <a:gd name="connsiteX0" fmla="*/ 0 w 4495800"/>
              <a:gd name="connsiteY0" fmla="*/ 1149728 h 2051428"/>
              <a:gd name="connsiteX1" fmla="*/ 2908300 w 4495800"/>
              <a:gd name="connsiteY1" fmla="*/ 133728 h 2051428"/>
              <a:gd name="connsiteX2" fmla="*/ 3352800 w 4495800"/>
              <a:gd name="connsiteY2" fmla="*/ 1276728 h 2051428"/>
              <a:gd name="connsiteX3" fmla="*/ 4495800 w 4495800"/>
              <a:gd name="connsiteY3" fmla="*/ 2051428 h 2051428"/>
              <a:gd name="connsiteX0" fmla="*/ 0 w 4495800"/>
              <a:gd name="connsiteY0" fmla="*/ 1021099 h 1922799"/>
              <a:gd name="connsiteX1" fmla="*/ 2908300 w 4495800"/>
              <a:gd name="connsiteY1" fmla="*/ 5099 h 1922799"/>
              <a:gd name="connsiteX2" fmla="*/ 3530600 w 4495800"/>
              <a:gd name="connsiteY2" fmla="*/ 1160799 h 1922799"/>
              <a:gd name="connsiteX3" fmla="*/ 4495800 w 4495800"/>
              <a:gd name="connsiteY3" fmla="*/ 1922799 h 1922799"/>
              <a:gd name="connsiteX0" fmla="*/ 0 w 4495800"/>
              <a:gd name="connsiteY0" fmla="*/ 1123847 h 2025547"/>
              <a:gd name="connsiteX1" fmla="*/ 2908300 w 4495800"/>
              <a:gd name="connsiteY1" fmla="*/ 107847 h 2025547"/>
              <a:gd name="connsiteX2" fmla="*/ 3530600 w 4495800"/>
              <a:gd name="connsiteY2" fmla="*/ 1263547 h 2025547"/>
              <a:gd name="connsiteX3" fmla="*/ 4495800 w 4495800"/>
              <a:gd name="connsiteY3" fmla="*/ 2025547 h 2025547"/>
              <a:gd name="connsiteX0" fmla="*/ 0 w 4495800"/>
              <a:gd name="connsiteY0" fmla="*/ 1036994 h 1938694"/>
              <a:gd name="connsiteX1" fmla="*/ 2908300 w 4495800"/>
              <a:gd name="connsiteY1" fmla="*/ 20994 h 1938694"/>
              <a:gd name="connsiteX2" fmla="*/ 3416300 w 4495800"/>
              <a:gd name="connsiteY2" fmla="*/ 1468794 h 1938694"/>
              <a:gd name="connsiteX3" fmla="*/ 4495800 w 4495800"/>
              <a:gd name="connsiteY3" fmla="*/ 1938694 h 1938694"/>
              <a:gd name="connsiteX0" fmla="*/ 0 w 4495800"/>
              <a:gd name="connsiteY0" fmla="*/ 1047866 h 1949566"/>
              <a:gd name="connsiteX1" fmla="*/ 2908300 w 4495800"/>
              <a:gd name="connsiteY1" fmla="*/ 31866 h 1949566"/>
              <a:gd name="connsiteX2" fmla="*/ 3276600 w 4495800"/>
              <a:gd name="connsiteY2" fmla="*/ 1657466 h 1949566"/>
              <a:gd name="connsiteX3" fmla="*/ 4495800 w 4495800"/>
              <a:gd name="connsiteY3" fmla="*/ 1949566 h 1949566"/>
              <a:gd name="connsiteX0" fmla="*/ 0 w 4495800"/>
              <a:gd name="connsiteY0" fmla="*/ 1153516 h 2055216"/>
              <a:gd name="connsiteX1" fmla="*/ 2844800 w 4495800"/>
              <a:gd name="connsiteY1" fmla="*/ 23216 h 2055216"/>
              <a:gd name="connsiteX2" fmla="*/ 3276600 w 4495800"/>
              <a:gd name="connsiteY2" fmla="*/ 1763116 h 2055216"/>
              <a:gd name="connsiteX3" fmla="*/ 4495800 w 4495800"/>
              <a:gd name="connsiteY3" fmla="*/ 2055216 h 2055216"/>
              <a:gd name="connsiteX0" fmla="*/ 0 w 4495800"/>
              <a:gd name="connsiteY0" fmla="*/ 1301638 h 2203338"/>
              <a:gd name="connsiteX1" fmla="*/ 2844800 w 4495800"/>
              <a:gd name="connsiteY1" fmla="*/ 171338 h 2203338"/>
              <a:gd name="connsiteX2" fmla="*/ 3276600 w 4495800"/>
              <a:gd name="connsiteY2" fmla="*/ 1911238 h 2203338"/>
              <a:gd name="connsiteX3" fmla="*/ 4495800 w 4495800"/>
              <a:gd name="connsiteY3" fmla="*/ 2203338 h 2203338"/>
              <a:gd name="connsiteX0" fmla="*/ 0 w 4495800"/>
              <a:gd name="connsiteY0" fmla="*/ 1258672 h 2160372"/>
              <a:gd name="connsiteX1" fmla="*/ 3136900 w 4495800"/>
              <a:gd name="connsiteY1" fmla="*/ 179172 h 2160372"/>
              <a:gd name="connsiteX2" fmla="*/ 3276600 w 4495800"/>
              <a:gd name="connsiteY2" fmla="*/ 1868272 h 2160372"/>
              <a:gd name="connsiteX3" fmla="*/ 4495800 w 4495800"/>
              <a:gd name="connsiteY3" fmla="*/ 2160372 h 2160372"/>
              <a:gd name="connsiteX0" fmla="*/ 0 w 4495800"/>
              <a:gd name="connsiteY0" fmla="*/ 1290841 h 2192541"/>
              <a:gd name="connsiteX1" fmla="*/ 3352800 w 4495800"/>
              <a:gd name="connsiteY1" fmla="*/ 173241 h 2192541"/>
              <a:gd name="connsiteX2" fmla="*/ 3276600 w 4495800"/>
              <a:gd name="connsiteY2" fmla="*/ 1900441 h 2192541"/>
              <a:gd name="connsiteX3" fmla="*/ 4495800 w 4495800"/>
              <a:gd name="connsiteY3" fmla="*/ 2192541 h 2192541"/>
              <a:gd name="connsiteX0" fmla="*/ 0 w 4495800"/>
              <a:gd name="connsiteY0" fmla="*/ 1334241 h 2235941"/>
              <a:gd name="connsiteX1" fmla="*/ 3251200 w 4495800"/>
              <a:gd name="connsiteY1" fmla="*/ 165841 h 2235941"/>
              <a:gd name="connsiteX2" fmla="*/ 3276600 w 4495800"/>
              <a:gd name="connsiteY2" fmla="*/ 1943841 h 2235941"/>
              <a:gd name="connsiteX3" fmla="*/ 4495800 w 4495800"/>
              <a:gd name="connsiteY3" fmla="*/ 2235941 h 2235941"/>
              <a:gd name="connsiteX0" fmla="*/ 0 w 4495800"/>
              <a:gd name="connsiteY0" fmla="*/ 1198932 h 2118960"/>
              <a:gd name="connsiteX1" fmla="*/ 3251200 w 4495800"/>
              <a:gd name="connsiteY1" fmla="*/ 30532 h 2118960"/>
              <a:gd name="connsiteX2" fmla="*/ 3175000 w 4495800"/>
              <a:gd name="connsiteY2" fmla="*/ 1986332 h 2118960"/>
              <a:gd name="connsiteX3" fmla="*/ 4495800 w 4495800"/>
              <a:gd name="connsiteY3" fmla="*/ 2100632 h 2118960"/>
              <a:gd name="connsiteX0" fmla="*/ 0 w 4495800"/>
              <a:gd name="connsiteY0" fmla="*/ 1362378 h 2282406"/>
              <a:gd name="connsiteX1" fmla="*/ 3251200 w 4495800"/>
              <a:gd name="connsiteY1" fmla="*/ 193978 h 2282406"/>
              <a:gd name="connsiteX2" fmla="*/ 3175000 w 4495800"/>
              <a:gd name="connsiteY2" fmla="*/ 2149778 h 2282406"/>
              <a:gd name="connsiteX3" fmla="*/ 4495800 w 4495800"/>
              <a:gd name="connsiteY3" fmla="*/ 2264078 h 2282406"/>
              <a:gd name="connsiteX0" fmla="*/ 0 w 4495800"/>
              <a:gd name="connsiteY0" fmla="*/ 1374858 h 2294886"/>
              <a:gd name="connsiteX1" fmla="*/ 3251200 w 4495800"/>
              <a:gd name="connsiteY1" fmla="*/ 206458 h 2294886"/>
              <a:gd name="connsiteX2" fmla="*/ 3175000 w 4495800"/>
              <a:gd name="connsiteY2" fmla="*/ 2162258 h 2294886"/>
              <a:gd name="connsiteX3" fmla="*/ 4495800 w 4495800"/>
              <a:gd name="connsiteY3" fmla="*/ 2276558 h 2294886"/>
              <a:gd name="connsiteX0" fmla="*/ 0 w 4368800"/>
              <a:gd name="connsiteY0" fmla="*/ 1328596 h 2108924"/>
              <a:gd name="connsiteX1" fmla="*/ 3124200 w 4368800"/>
              <a:gd name="connsiteY1" fmla="*/ 20496 h 2108924"/>
              <a:gd name="connsiteX2" fmla="*/ 3048000 w 4368800"/>
              <a:gd name="connsiteY2" fmla="*/ 1976296 h 2108924"/>
              <a:gd name="connsiteX3" fmla="*/ 4368800 w 4368800"/>
              <a:gd name="connsiteY3" fmla="*/ 2090596 h 2108924"/>
              <a:gd name="connsiteX0" fmla="*/ 0 w 4368800"/>
              <a:gd name="connsiteY0" fmla="*/ 1463498 h 2243826"/>
              <a:gd name="connsiteX1" fmla="*/ 3124200 w 4368800"/>
              <a:gd name="connsiteY1" fmla="*/ 155398 h 2243826"/>
              <a:gd name="connsiteX2" fmla="*/ 3048000 w 4368800"/>
              <a:gd name="connsiteY2" fmla="*/ 2111198 h 2243826"/>
              <a:gd name="connsiteX3" fmla="*/ 4368800 w 4368800"/>
              <a:gd name="connsiteY3" fmla="*/ 2225498 h 2243826"/>
              <a:gd name="connsiteX0" fmla="*/ 0 w 4368800"/>
              <a:gd name="connsiteY0" fmla="*/ 1321149 h 2083149"/>
              <a:gd name="connsiteX1" fmla="*/ 3124200 w 4368800"/>
              <a:gd name="connsiteY1" fmla="*/ 13049 h 2083149"/>
              <a:gd name="connsiteX2" fmla="*/ 2959100 w 4368800"/>
              <a:gd name="connsiteY2" fmla="*/ 1803749 h 2083149"/>
              <a:gd name="connsiteX3" fmla="*/ 4368800 w 4368800"/>
              <a:gd name="connsiteY3" fmla="*/ 2083149 h 2083149"/>
              <a:gd name="connsiteX0" fmla="*/ 0 w 4368800"/>
              <a:gd name="connsiteY0" fmla="*/ 1412360 h 2174360"/>
              <a:gd name="connsiteX1" fmla="*/ 3124200 w 4368800"/>
              <a:gd name="connsiteY1" fmla="*/ 104260 h 2174360"/>
              <a:gd name="connsiteX2" fmla="*/ 2959100 w 4368800"/>
              <a:gd name="connsiteY2" fmla="*/ 1894960 h 2174360"/>
              <a:gd name="connsiteX3" fmla="*/ 4368800 w 4368800"/>
              <a:gd name="connsiteY3" fmla="*/ 2174360 h 217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2174360">
                <a:moveTo>
                  <a:pt x="0" y="1412360"/>
                </a:moveTo>
                <a:cubicBezTo>
                  <a:pt x="745066" y="297935"/>
                  <a:pt x="2504017" y="-242873"/>
                  <a:pt x="3124200" y="104260"/>
                </a:cubicBezTo>
                <a:cubicBezTo>
                  <a:pt x="3744383" y="451393"/>
                  <a:pt x="2688167" y="1541477"/>
                  <a:pt x="2959100" y="1894960"/>
                </a:cubicBezTo>
                <a:cubicBezTo>
                  <a:pt x="3230033" y="2248443"/>
                  <a:pt x="3850216" y="1919301"/>
                  <a:pt x="4368800" y="2174360"/>
                </a:cubicBezTo>
              </a:path>
            </a:pathLst>
          </a:custGeom>
          <a:noFill/>
          <a:ln w="25400">
            <a:solidFill>
              <a:srgbClr val="FFCE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82CF325-509B-4031-AF7E-875A0B006EF7}"/>
              </a:ext>
            </a:extLst>
          </p:cNvPr>
          <p:cNvSpPr/>
          <p:nvPr/>
        </p:nvSpPr>
        <p:spPr>
          <a:xfrm>
            <a:off x="473529" y="1585349"/>
            <a:ext cx="3432628" cy="3432628"/>
          </a:xfrm>
          <a:prstGeom prst="round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4FD334-EDE8-4F8A-B24A-4F99E1F98BA3}"/>
              </a:ext>
            </a:extLst>
          </p:cNvPr>
          <p:cNvSpPr txBox="1"/>
          <p:nvPr/>
        </p:nvSpPr>
        <p:spPr>
          <a:xfrm>
            <a:off x="843375" y="2335665"/>
            <a:ext cx="282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联合国可持续发展目标</a:t>
            </a:r>
            <a:endParaRPr lang="en-US" altLang="zh-CN" sz="2000" b="1" dirty="0">
              <a:latin typeface="Source Han Sans SC" panose="020B0500000000000000" pitchFamily="34" charset="-128"/>
              <a:ea typeface="Source Han Sans SC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9B43F6-2B69-4778-AB5C-FF0265B1A426}"/>
              </a:ext>
            </a:extLst>
          </p:cNvPr>
          <p:cNvSpPr txBox="1"/>
          <p:nvPr/>
        </p:nvSpPr>
        <p:spPr>
          <a:xfrm>
            <a:off x="816700" y="2816806"/>
            <a:ext cx="2552699" cy="167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17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个可持续发展目标。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cs typeface="..黑体UI-韩语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2015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年到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2030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年间以综合方式彻底解决社会、经济和环境三个维度的发展问题，转向可持续发展道路。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920AB20-48F9-42EF-87C6-1B71C8FB54AE}"/>
              </a:ext>
            </a:extLst>
          </p:cNvPr>
          <p:cNvSpPr/>
          <p:nvPr/>
        </p:nvSpPr>
        <p:spPr>
          <a:xfrm>
            <a:off x="4379686" y="516773"/>
            <a:ext cx="3432628" cy="34326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B55BAB8-8EBC-458C-AB10-8F7A9CFF6D44}"/>
              </a:ext>
            </a:extLst>
          </p:cNvPr>
          <p:cNvSpPr/>
          <p:nvPr/>
        </p:nvSpPr>
        <p:spPr>
          <a:xfrm>
            <a:off x="8285843" y="2989844"/>
            <a:ext cx="3432628" cy="34326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DBA72C-68C3-42B3-BB40-628FA33E160F}"/>
              </a:ext>
            </a:extLst>
          </p:cNvPr>
          <p:cNvSpPr txBox="1"/>
          <p:nvPr/>
        </p:nvSpPr>
        <p:spPr>
          <a:xfrm>
            <a:off x="3876221" y="5164204"/>
            <a:ext cx="448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核心理念</a:t>
            </a:r>
            <a:endParaRPr lang="en-US" altLang="zh-CN" sz="3200" b="1" dirty="0">
              <a:latin typeface="Source Han Sans SC" panose="020B0500000000000000" pitchFamily="34" charset="-128"/>
              <a:ea typeface="Source Han Sans SC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EB99AD-B502-4A8F-B569-01903A5544FE}"/>
              </a:ext>
            </a:extLst>
          </p:cNvPr>
          <p:cNvSpPr txBox="1"/>
          <p:nvPr/>
        </p:nvSpPr>
        <p:spPr>
          <a:xfrm>
            <a:off x="4099832" y="5621939"/>
            <a:ext cx="1320800" cy="38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dirty="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Core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Concept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410B45D-4667-482E-91EF-A2C1DC037FC7}"/>
              </a:ext>
            </a:extLst>
          </p:cNvPr>
          <p:cNvSpPr>
            <a:spLocks noChangeAspect="1"/>
          </p:cNvSpPr>
          <p:nvPr/>
        </p:nvSpPr>
        <p:spPr>
          <a:xfrm>
            <a:off x="9578218" y="2917844"/>
            <a:ext cx="144000" cy="144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E33"/>
            </a:solidFill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2BB948B-1D5D-4FD3-BBDD-9901907EE069}"/>
              </a:ext>
            </a:extLst>
          </p:cNvPr>
          <p:cNvSpPr txBox="1"/>
          <p:nvPr/>
        </p:nvSpPr>
        <p:spPr>
          <a:xfrm>
            <a:off x="9650094" y="625502"/>
            <a:ext cx="2283239" cy="60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2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netus et malesuada fames ac turpis egestas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50FAEAD-B7E2-47C8-8FB9-98617734D965}"/>
              </a:ext>
            </a:extLst>
          </p:cNvPr>
          <p:cNvSpPr>
            <a:spLocks noChangeAspect="1"/>
          </p:cNvSpPr>
          <p:nvPr/>
        </p:nvSpPr>
        <p:spPr>
          <a:xfrm>
            <a:off x="7740314" y="1604399"/>
            <a:ext cx="144000" cy="144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E33"/>
            </a:solidFill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9C8C49-2A8B-D149-BA1B-395A839340C0}"/>
              </a:ext>
            </a:extLst>
          </p:cNvPr>
          <p:cNvSpPr txBox="1"/>
          <p:nvPr/>
        </p:nvSpPr>
        <p:spPr>
          <a:xfrm>
            <a:off x="306617" y="246728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《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创业思维</a:t>
            </a:r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》2021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秋</a:t>
            </a:r>
            <a:endParaRPr lang="zh-CN" altLang="zh-CN" sz="1200" b="1" dirty="0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850DE7-1590-7444-88FF-2ACFA90EB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70" y="1118263"/>
            <a:ext cx="3121344" cy="1582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1A4FC48-8BF1-1249-BA02-B204F11D1FEA}"/>
              </a:ext>
            </a:extLst>
          </p:cNvPr>
          <p:cNvSpPr txBox="1"/>
          <p:nvPr/>
        </p:nvSpPr>
        <p:spPr>
          <a:xfrm>
            <a:off x="4571222" y="2900962"/>
            <a:ext cx="3169092" cy="70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消除饥饿，实现粮食安全、改善营养和促进可持续农业。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39D804-F3DD-7C40-8F1E-7F6C4FE80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11" y="3474784"/>
            <a:ext cx="3130691" cy="1587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E724341-437E-5340-91B2-2894199C3221}"/>
              </a:ext>
            </a:extLst>
          </p:cNvPr>
          <p:cNvSpPr txBox="1"/>
          <p:nvPr/>
        </p:nvSpPr>
        <p:spPr>
          <a:xfrm>
            <a:off x="8454350" y="5306532"/>
            <a:ext cx="3169092" cy="70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确保健康的生活方式、促进各年龄段人群的福祉。</a:t>
            </a:r>
          </a:p>
        </p:txBody>
      </p:sp>
    </p:spTree>
    <p:extLst>
      <p:ext uri="{BB962C8B-B14F-4D97-AF65-F5344CB8AC3E}">
        <p14:creationId xmlns:p14="http://schemas.microsoft.com/office/powerpoint/2010/main" val="2017016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108F90E-1DCB-4222-B01A-CB4C7F163829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346B2-18A9-46EE-AB76-7E874BAE7301}"/>
              </a:ext>
            </a:extLst>
          </p:cNvPr>
          <p:cNvSpPr txBox="1"/>
          <p:nvPr/>
        </p:nvSpPr>
        <p:spPr>
          <a:xfrm>
            <a:off x="887187" y="748699"/>
            <a:ext cx="448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问题所在</a:t>
            </a:r>
            <a:endParaRPr lang="en-US" altLang="zh-CN" sz="3200" b="1" dirty="0">
              <a:latin typeface="Source Han Sans SC" panose="020B0500000000000000" pitchFamily="34" charset="-128"/>
              <a:ea typeface="Source Han Sans SC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42B69-F499-425E-92F5-B7B74C31C472}"/>
              </a:ext>
            </a:extLst>
          </p:cNvPr>
          <p:cNvSpPr txBox="1"/>
          <p:nvPr/>
        </p:nvSpPr>
        <p:spPr>
          <a:xfrm>
            <a:off x="887187" y="1333474"/>
            <a:ext cx="6250213" cy="38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dirty="0" err="1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Problem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DFBE8DC-AC1E-4DDB-99D6-EA68BDC52531}"/>
              </a:ext>
            </a:extLst>
          </p:cNvPr>
          <p:cNvGrpSpPr/>
          <p:nvPr/>
        </p:nvGrpSpPr>
        <p:grpSpPr>
          <a:xfrm>
            <a:off x="11096172" y="0"/>
            <a:ext cx="1095828" cy="6858000"/>
            <a:chOff x="11096172" y="0"/>
            <a:chExt cx="1095828" cy="6858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C60B0C7-4466-418A-BBDE-EB9A2D132F57}"/>
                </a:ext>
              </a:extLst>
            </p:cNvPr>
            <p:cNvSpPr/>
            <p:nvPr/>
          </p:nvSpPr>
          <p:spPr>
            <a:xfrm>
              <a:off x="11096172" y="0"/>
              <a:ext cx="1095828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25EC192-C91B-4A10-BB0D-840D385A32F5}"/>
                </a:ext>
              </a:extLst>
            </p:cNvPr>
            <p:cNvSpPr/>
            <p:nvPr/>
          </p:nvSpPr>
          <p:spPr>
            <a:xfrm>
              <a:off x="11404600" y="0"/>
              <a:ext cx="787400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A9CE285-9883-4FE0-9933-CB9AA9D7E489}"/>
                </a:ext>
              </a:extLst>
            </p:cNvPr>
            <p:cNvSpPr/>
            <p:nvPr/>
          </p:nvSpPr>
          <p:spPr>
            <a:xfrm>
              <a:off x="11722100" y="0"/>
              <a:ext cx="469900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F8CEDA7-4670-4EBB-B26A-147AF4B9F8C2}"/>
                </a:ext>
              </a:extLst>
            </p:cNvPr>
            <p:cNvSpPr/>
            <p:nvPr/>
          </p:nvSpPr>
          <p:spPr>
            <a:xfrm>
              <a:off x="12030076" y="0"/>
              <a:ext cx="161924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46A4E9E-5A14-4F50-8418-1E86BF3CC1BC}"/>
              </a:ext>
            </a:extLst>
          </p:cNvPr>
          <p:cNvGrpSpPr/>
          <p:nvPr/>
        </p:nvGrpSpPr>
        <p:grpSpPr>
          <a:xfrm rot="7149185">
            <a:off x="7164215" y="-728199"/>
            <a:ext cx="3905143" cy="1675632"/>
            <a:chOff x="5552806" y="358819"/>
            <a:chExt cx="3905143" cy="1675632"/>
          </a:xfrm>
        </p:grpSpPr>
        <p:sp>
          <p:nvSpPr>
            <p:cNvPr id="34" name="椭圆 48">
              <a:extLst>
                <a:ext uri="{FF2B5EF4-FFF2-40B4-BE49-F238E27FC236}">
                  <a16:creationId xmlns:a16="http://schemas.microsoft.com/office/drawing/2014/main" id="{77B19ECF-345A-4A73-8940-FBD75213F769}"/>
                </a:ext>
              </a:extLst>
            </p:cNvPr>
            <p:cNvSpPr/>
            <p:nvPr/>
          </p:nvSpPr>
          <p:spPr>
            <a:xfrm rot="1431734" flipH="1">
              <a:off x="5858485" y="358819"/>
              <a:ext cx="3225699" cy="1675632"/>
            </a:xfrm>
            <a:custGeom>
              <a:avLst/>
              <a:gdLst>
                <a:gd name="connsiteX0" fmla="*/ 0 w 5162520"/>
                <a:gd name="connsiteY0" fmla="*/ 2160000 h 4320000"/>
                <a:gd name="connsiteX1" fmla="*/ 2581260 w 5162520"/>
                <a:gd name="connsiteY1" fmla="*/ 0 h 4320000"/>
                <a:gd name="connsiteX2" fmla="*/ 5162520 w 5162520"/>
                <a:gd name="connsiteY2" fmla="*/ 2160000 h 4320000"/>
                <a:gd name="connsiteX3" fmla="*/ 2581260 w 5162520"/>
                <a:gd name="connsiteY3" fmla="*/ 4320000 h 4320000"/>
                <a:gd name="connsiteX4" fmla="*/ 0 w 5162520"/>
                <a:gd name="connsiteY4" fmla="*/ 2160000 h 4320000"/>
                <a:gd name="connsiteX0" fmla="*/ 2581260 w 5162520"/>
                <a:gd name="connsiteY0" fmla="*/ 4320000 h 4411440"/>
                <a:gd name="connsiteX1" fmla="*/ 0 w 5162520"/>
                <a:gd name="connsiteY1" fmla="*/ 2160000 h 4411440"/>
                <a:gd name="connsiteX2" fmla="*/ 2581260 w 5162520"/>
                <a:gd name="connsiteY2" fmla="*/ 0 h 4411440"/>
                <a:gd name="connsiteX3" fmla="*/ 5162520 w 5162520"/>
                <a:gd name="connsiteY3" fmla="*/ 2160000 h 4411440"/>
                <a:gd name="connsiteX4" fmla="*/ 2672700 w 5162520"/>
                <a:gd name="connsiteY4" fmla="*/ 4411440 h 4411440"/>
                <a:gd name="connsiteX0" fmla="*/ 2581260 w 5162520"/>
                <a:gd name="connsiteY0" fmla="*/ 4320000 h 4320000"/>
                <a:gd name="connsiteX1" fmla="*/ 0 w 5162520"/>
                <a:gd name="connsiteY1" fmla="*/ 2160000 h 4320000"/>
                <a:gd name="connsiteX2" fmla="*/ 2581260 w 5162520"/>
                <a:gd name="connsiteY2" fmla="*/ 0 h 4320000"/>
                <a:gd name="connsiteX3" fmla="*/ 5162520 w 5162520"/>
                <a:gd name="connsiteY3" fmla="*/ 2160000 h 4320000"/>
                <a:gd name="connsiteX0" fmla="*/ 0 w 5162520"/>
                <a:gd name="connsiteY0" fmla="*/ 2160000 h 2160000"/>
                <a:gd name="connsiteX1" fmla="*/ 2581260 w 5162520"/>
                <a:gd name="connsiteY1" fmla="*/ 0 h 2160000"/>
                <a:gd name="connsiteX2" fmla="*/ 5162520 w 5162520"/>
                <a:gd name="connsiteY2" fmla="*/ 2160000 h 2160000"/>
                <a:gd name="connsiteX0" fmla="*/ 0 w 2581260"/>
                <a:gd name="connsiteY0" fmla="*/ 0 h 2160000"/>
                <a:gd name="connsiteX1" fmla="*/ 2581260 w 2581260"/>
                <a:gd name="connsiteY1" fmla="*/ 216000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81260" h="2160000">
                  <a:moveTo>
                    <a:pt x="0" y="0"/>
                  </a:moveTo>
                  <a:cubicBezTo>
                    <a:pt x="1425591" y="0"/>
                    <a:pt x="2581260" y="967065"/>
                    <a:pt x="2581260" y="2160000"/>
                  </a:cubicBezTo>
                </a:path>
              </a:pathLst>
            </a:custGeom>
            <a:noFill/>
            <a:ln w="25400" cap="rnd">
              <a:solidFill>
                <a:srgbClr val="FFCE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8ED233F-E00A-4F4A-9A36-DEA38F9C4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2806" y="1320082"/>
              <a:ext cx="144000" cy="144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E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50">
              <a:extLst>
                <a:ext uri="{FF2B5EF4-FFF2-40B4-BE49-F238E27FC236}">
                  <a16:creationId xmlns:a16="http://schemas.microsoft.com/office/drawing/2014/main" id="{4B9C55D6-C25D-488C-A914-CA882F658EE8}"/>
                </a:ext>
              </a:extLst>
            </p:cNvPr>
            <p:cNvSpPr/>
            <p:nvPr/>
          </p:nvSpPr>
          <p:spPr>
            <a:xfrm rot="7013216">
              <a:off x="9318129" y="1074349"/>
              <a:ext cx="143468" cy="136172"/>
            </a:xfrm>
            <a:custGeom>
              <a:avLst/>
              <a:gdLst>
                <a:gd name="connsiteX0" fmla="*/ 0 w 366025"/>
                <a:gd name="connsiteY0" fmla="*/ 315539 h 315539"/>
                <a:gd name="connsiteX1" fmla="*/ 183013 w 366025"/>
                <a:gd name="connsiteY1" fmla="*/ 0 h 315539"/>
                <a:gd name="connsiteX2" fmla="*/ 366025 w 366025"/>
                <a:gd name="connsiteY2" fmla="*/ 315539 h 315539"/>
                <a:gd name="connsiteX3" fmla="*/ 0 w 366025"/>
                <a:gd name="connsiteY3" fmla="*/ 315539 h 315539"/>
                <a:gd name="connsiteX0" fmla="*/ 0 w 370013"/>
                <a:gd name="connsiteY0" fmla="*/ 315539 h 354981"/>
                <a:gd name="connsiteX1" fmla="*/ 183013 w 370013"/>
                <a:gd name="connsiteY1" fmla="*/ 0 h 354981"/>
                <a:gd name="connsiteX2" fmla="*/ 366025 w 370013"/>
                <a:gd name="connsiteY2" fmla="*/ 315539 h 354981"/>
                <a:gd name="connsiteX3" fmla="*/ 0 w 370013"/>
                <a:gd name="connsiteY3" fmla="*/ 315539 h 354981"/>
                <a:gd name="connsiteX0" fmla="*/ 3988 w 374001"/>
                <a:gd name="connsiteY0" fmla="*/ 315539 h 354981"/>
                <a:gd name="connsiteX1" fmla="*/ 187001 w 374001"/>
                <a:gd name="connsiteY1" fmla="*/ 0 h 354981"/>
                <a:gd name="connsiteX2" fmla="*/ 370013 w 374001"/>
                <a:gd name="connsiteY2" fmla="*/ 315539 h 354981"/>
                <a:gd name="connsiteX3" fmla="*/ 3988 w 374001"/>
                <a:gd name="connsiteY3" fmla="*/ 315539 h 354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001" h="354981">
                  <a:moveTo>
                    <a:pt x="3988" y="315539"/>
                  </a:moveTo>
                  <a:cubicBezTo>
                    <a:pt x="-26514" y="262949"/>
                    <a:pt x="125997" y="0"/>
                    <a:pt x="187001" y="0"/>
                  </a:cubicBezTo>
                  <a:cubicBezTo>
                    <a:pt x="248005" y="0"/>
                    <a:pt x="400515" y="262949"/>
                    <a:pt x="370013" y="315539"/>
                  </a:cubicBezTo>
                  <a:cubicBezTo>
                    <a:pt x="339511" y="368129"/>
                    <a:pt x="34490" y="368129"/>
                    <a:pt x="3988" y="315539"/>
                  </a:cubicBezTo>
                  <a:close/>
                </a:path>
              </a:pathLst>
            </a:custGeom>
            <a:solidFill>
              <a:srgbClr val="FFCE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5669348-2B6E-E74A-B341-27EF60EFDABF}"/>
              </a:ext>
            </a:extLst>
          </p:cNvPr>
          <p:cNvSpPr txBox="1"/>
          <p:nvPr/>
        </p:nvSpPr>
        <p:spPr>
          <a:xfrm>
            <a:off x="306617" y="246728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《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创业思维</a:t>
            </a:r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》2021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秋</a:t>
            </a:r>
            <a:endParaRPr lang="zh-CN" altLang="zh-CN" sz="1200" b="1" dirty="0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843EB6-43AB-2C4A-AF01-DA957D17FB0F}"/>
              </a:ext>
            </a:extLst>
          </p:cNvPr>
          <p:cNvSpPr txBox="1"/>
          <p:nvPr/>
        </p:nvSpPr>
        <p:spPr>
          <a:xfrm>
            <a:off x="1108953" y="2293127"/>
            <a:ext cx="91634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MO" sz="6000" b="1" dirty="0"/>
              <a:t>38%</a:t>
            </a:r>
            <a:r>
              <a:rPr lang="zh-MO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　</a:t>
            </a:r>
            <a:r>
              <a:rPr lang="zh-CN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受访者需要一个食品管理工具。</a:t>
            </a:r>
            <a:endParaRPr lang="en-US" altLang="zh-CN" sz="2800" dirty="0">
              <a:latin typeface="Source Han Sans SC" panose="020B0500000000000000" pitchFamily="34" charset="-128"/>
              <a:ea typeface="Source Han Sans SC" panose="020B0500000000000000" pitchFamily="34" charset="-128"/>
              <a:cs typeface="Arial" panose="020B0604020202020204" pitchFamily="34" charset="0"/>
            </a:endParaRPr>
          </a:p>
          <a:p>
            <a:r>
              <a:rPr kumimoji="1" lang="zh-MO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超过</a:t>
            </a:r>
            <a:r>
              <a:rPr kumimoji="1" lang="zh-MO" altLang="en-US" sz="6000" b="1" dirty="0"/>
              <a:t> </a:t>
            </a:r>
            <a:r>
              <a:rPr kumimoji="1" lang="en-US" altLang="zh-MO" sz="6000" b="1" dirty="0"/>
              <a:t>60%</a:t>
            </a:r>
            <a:r>
              <a:rPr kumimoji="1" lang="zh-MO" altLang="en-US" sz="6000" b="1" dirty="0"/>
              <a:t> </a:t>
            </a:r>
            <a:r>
              <a:rPr lang="zh-CN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的人希</a:t>
            </a:r>
            <a:r>
              <a:rPr lang="zh-MO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望自己的饮</a:t>
            </a:r>
            <a:r>
              <a:rPr lang="zh-CN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食可以帮忙保持健康。</a:t>
            </a:r>
            <a:endParaRPr lang="en-US" altLang="zh-CN" sz="2800" dirty="0">
              <a:latin typeface="Source Han Sans SC" panose="020B0500000000000000" pitchFamily="34" charset="-128"/>
              <a:ea typeface="Source Han Sans SC" panose="020B0500000000000000" pitchFamily="34" charset="-128"/>
              <a:cs typeface="Arial" panose="020B0604020202020204" pitchFamily="34" charset="0"/>
            </a:endParaRPr>
          </a:p>
          <a:p>
            <a:r>
              <a:rPr kumimoji="1" lang="en-US" altLang="zh-MO" sz="6000" b="1" dirty="0"/>
              <a:t>99%</a:t>
            </a:r>
            <a:r>
              <a:rPr lang="zh-MO" altLang="en-US" sz="28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　</a:t>
            </a:r>
            <a:r>
              <a:rPr lang="zh-MO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的人</a:t>
            </a:r>
            <a:r>
              <a:rPr lang="zh-CN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认为膳食均衡是健康生活的重要因素，</a:t>
            </a:r>
            <a:endParaRPr lang="en-US" altLang="zh-CN" sz="2800" dirty="0">
              <a:latin typeface="Source Han Sans SC" panose="020B0500000000000000" pitchFamily="34" charset="-128"/>
              <a:ea typeface="Source Han Sans SC" panose="020B0500000000000000" pitchFamily="34" charset="-128"/>
              <a:cs typeface="Arial" panose="020B0604020202020204" pitchFamily="34" charset="0"/>
            </a:endParaRPr>
          </a:p>
          <a:p>
            <a:r>
              <a:rPr lang="zh-CN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但只有</a:t>
            </a:r>
            <a:r>
              <a:rPr kumimoji="1" lang="zh-MO" altLang="en-US" sz="60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 </a:t>
            </a:r>
            <a:r>
              <a:rPr kumimoji="1" lang="en-US" altLang="zh-MO" sz="6000" b="1" dirty="0"/>
              <a:t>50%</a:t>
            </a:r>
            <a:r>
              <a:rPr kumimoji="1" lang="zh-MO" altLang="en-US" sz="6000" b="1" dirty="0"/>
              <a:t> </a:t>
            </a:r>
            <a:r>
              <a:rPr lang="zh-MO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的人</a:t>
            </a:r>
            <a:r>
              <a:rPr lang="zh-CN" altLang="en-US" sz="2800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认为自己经常做到膳食均衡。</a:t>
            </a:r>
            <a:endParaRPr lang="en-US" altLang="zh-CN" sz="2800" dirty="0">
              <a:latin typeface="Source Han Sans SC" panose="020B0500000000000000" pitchFamily="34" charset="-128"/>
              <a:ea typeface="Source Han Sans SC" panose="020B05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259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108F90E-1DCB-4222-B01A-CB4C7F163829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A346B2-18A9-46EE-AB76-7E874BAE7301}"/>
              </a:ext>
            </a:extLst>
          </p:cNvPr>
          <p:cNvSpPr txBox="1"/>
          <p:nvPr/>
        </p:nvSpPr>
        <p:spPr>
          <a:xfrm>
            <a:off x="887187" y="748699"/>
            <a:ext cx="448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问题所在</a:t>
            </a:r>
            <a:endParaRPr lang="en-US" altLang="zh-CN" sz="3200" b="1" dirty="0">
              <a:latin typeface="Source Han Sans SC" panose="020B0500000000000000" pitchFamily="34" charset="-128"/>
              <a:ea typeface="Source Han Sans SC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742B69-F499-425E-92F5-B7B74C31C472}"/>
              </a:ext>
            </a:extLst>
          </p:cNvPr>
          <p:cNvSpPr txBox="1"/>
          <p:nvPr/>
        </p:nvSpPr>
        <p:spPr>
          <a:xfrm>
            <a:off x="887187" y="1333474"/>
            <a:ext cx="6250213" cy="38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 dirty="0" err="1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Problem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DFBE8DC-AC1E-4DDB-99D6-EA68BDC52531}"/>
              </a:ext>
            </a:extLst>
          </p:cNvPr>
          <p:cNvGrpSpPr/>
          <p:nvPr/>
        </p:nvGrpSpPr>
        <p:grpSpPr>
          <a:xfrm>
            <a:off x="11096172" y="0"/>
            <a:ext cx="1095828" cy="6858000"/>
            <a:chOff x="11096172" y="0"/>
            <a:chExt cx="1095828" cy="685800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C60B0C7-4466-418A-BBDE-EB9A2D132F57}"/>
                </a:ext>
              </a:extLst>
            </p:cNvPr>
            <p:cNvSpPr/>
            <p:nvPr/>
          </p:nvSpPr>
          <p:spPr>
            <a:xfrm>
              <a:off x="11096172" y="0"/>
              <a:ext cx="1095828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25EC192-C91B-4A10-BB0D-840D385A32F5}"/>
                </a:ext>
              </a:extLst>
            </p:cNvPr>
            <p:cNvSpPr/>
            <p:nvPr/>
          </p:nvSpPr>
          <p:spPr>
            <a:xfrm>
              <a:off x="11404600" y="0"/>
              <a:ext cx="787400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A9CE285-9883-4FE0-9933-CB9AA9D7E489}"/>
                </a:ext>
              </a:extLst>
            </p:cNvPr>
            <p:cNvSpPr/>
            <p:nvPr/>
          </p:nvSpPr>
          <p:spPr>
            <a:xfrm>
              <a:off x="11722100" y="0"/>
              <a:ext cx="469900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F8CEDA7-4670-4EBB-B26A-147AF4B9F8C2}"/>
                </a:ext>
              </a:extLst>
            </p:cNvPr>
            <p:cNvSpPr/>
            <p:nvPr/>
          </p:nvSpPr>
          <p:spPr>
            <a:xfrm>
              <a:off x="12030076" y="0"/>
              <a:ext cx="161924" cy="6858000"/>
            </a:xfrm>
            <a:prstGeom prst="rect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65669348-2B6E-E74A-B341-27EF60EFDABF}"/>
              </a:ext>
            </a:extLst>
          </p:cNvPr>
          <p:cNvSpPr txBox="1"/>
          <p:nvPr/>
        </p:nvSpPr>
        <p:spPr>
          <a:xfrm>
            <a:off x="306617" y="246728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《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创业思维</a:t>
            </a:r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》2021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秋</a:t>
            </a:r>
            <a:endParaRPr lang="zh-CN" altLang="zh-CN" sz="1200" b="1" dirty="0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2CB6B093-B3B9-C547-9A72-426CF6EA4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087285"/>
              </p:ext>
            </p:extLst>
          </p:nvPr>
        </p:nvGraphicFramePr>
        <p:xfrm>
          <a:off x="1636255" y="1879314"/>
          <a:ext cx="8323908" cy="1493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9643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21F10461-0A0C-4A9A-A3E8-9BFD49365F0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CE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2C7B899E-BC43-43E7-9FBD-20F5C061DDB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8432118 w 12192000"/>
              <a:gd name="connsiteY1" fmla="*/ 0 h 6857999"/>
              <a:gd name="connsiteX2" fmla="*/ 8441172 w 12192000"/>
              <a:gd name="connsiteY2" fmla="*/ 3882 h 6857999"/>
              <a:gd name="connsiteX3" fmla="*/ 9423400 w 12192000"/>
              <a:gd name="connsiteY3" fmla="*/ 355600 h 6857999"/>
              <a:gd name="connsiteX4" fmla="*/ 11049000 w 12192000"/>
              <a:gd name="connsiteY4" fmla="*/ 355600 h 6857999"/>
              <a:gd name="connsiteX5" fmla="*/ 11620500 w 12192000"/>
              <a:gd name="connsiteY5" fmla="*/ 1282700 h 6857999"/>
              <a:gd name="connsiteX6" fmla="*/ 12054855 w 12192000"/>
              <a:gd name="connsiteY6" fmla="*/ 1158727 h 6857999"/>
              <a:gd name="connsiteX7" fmla="*/ 12192000 w 12192000"/>
              <a:gd name="connsiteY7" fmla="*/ 1080214 h 6857999"/>
              <a:gd name="connsiteX8" fmla="*/ 12192000 w 12192000"/>
              <a:gd name="connsiteY8" fmla="*/ 6857999 h 6857999"/>
              <a:gd name="connsiteX9" fmla="*/ 2900183 w 12192000"/>
              <a:gd name="connsiteY9" fmla="*/ 6857999 h 6857999"/>
              <a:gd name="connsiteX10" fmla="*/ 2875781 w 12192000"/>
              <a:gd name="connsiteY10" fmla="*/ 6834039 h 6857999"/>
              <a:gd name="connsiteX11" fmla="*/ 2806700 w 12192000"/>
              <a:gd name="connsiteY11" fmla="*/ 6781800 h 6857999"/>
              <a:gd name="connsiteX12" fmla="*/ 1803400 w 12192000"/>
              <a:gd name="connsiteY12" fmla="*/ 6604000 h 6857999"/>
              <a:gd name="connsiteX13" fmla="*/ 1206500 w 12192000"/>
              <a:gd name="connsiteY13" fmla="*/ 6032500 h 6857999"/>
              <a:gd name="connsiteX14" fmla="*/ 368300 w 12192000"/>
              <a:gd name="connsiteY14" fmla="*/ 6248400 h 6857999"/>
              <a:gd name="connsiteX15" fmla="*/ 50422 w 12192000"/>
              <a:gd name="connsiteY15" fmla="*/ 5664901 h 6857999"/>
              <a:gd name="connsiteX16" fmla="*/ 0 w 12192000"/>
              <a:gd name="connsiteY16" fmla="*/ 55390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8432118" y="0"/>
                </a:lnTo>
                <a:lnTo>
                  <a:pt x="8441172" y="3882"/>
                </a:lnTo>
                <a:cubicBezTo>
                  <a:pt x="8810625" y="156766"/>
                  <a:pt x="9176544" y="291306"/>
                  <a:pt x="9423400" y="355600"/>
                </a:cubicBezTo>
                <a:cubicBezTo>
                  <a:pt x="10081683" y="527050"/>
                  <a:pt x="10682817" y="201083"/>
                  <a:pt x="11049000" y="355600"/>
                </a:cubicBezTo>
                <a:cubicBezTo>
                  <a:pt x="11415183" y="510117"/>
                  <a:pt x="11338983" y="1242483"/>
                  <a:pt x="11620500" y="1282700"/>
                </a:cubicBezTo>
                <a:cubicBezTo>
                  <a:pt x="11726069" y="1297782"/>
                  <a:pt x="11886704" y="1245295"/>
                  <a:pt x="12054855" y="1158727"/>
                </a:cubicBezTo>
                <a:lnTo>
                  <a:pt x="12192000" y="1080214"/>
                </a:lnTo>
                <a:lnTo>
                  <a:pt x="12192000" y="6857999"/>
                </a:lnTo>
                <a:lnTo>
                  <a:pt x="2900183" y="6857999"/>
                </a:lnTo>
                <a:lnTo>
                  <a:pt x="2875781" y="6834039"/>
                </a:lnTo>
                <a:cubicBezTo>
                  <a:pt x="2852639" y="6814046"/>
                  <a:pt x="2829190" y="6796352"/>
                  <a:pt x="2806700" y="6781800"/>
                </a:cubicBezTo>
                <a:cubicBezTo>
                  <a:pt x="2626783" y="6665383"/>
                  <a:pt x="2070100" y="6728883"/>
                  <a:pt x="1803400" y="6604000"/>
                </a:cubicBezTo>
                <a:cubicBezTo>
                  <a:pt x="1536700" y="6479117"/>
                  <a:pt x="1445683" y="6091767"/>
                  <a:pt x="1206500" y="6032500"/>
                </a:cubicBezTo>
                <a:cubicBezTo>
                  <a:pt x="967317" y="5973233"/>
                  <a:pt x="649817" y="6572250"/>
                  <a:pt x="368300" y="6248400"/>
                </a:cubicBezTo>
                <a:cubicBezTo>
                  <a:pt x="262731" y="6126957"/>
                  <a:pt x="156716" y="5922020"/>
                  <a:pt x="50422" y="5664901"/>
                </a:cubicBezTo>
                <a:lnTo>
                  <a:pt x="0" y="5539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EDEACE-556A-104B-81D5-E982616EC417}"/>
              </a:ext>
            </a:extLst>
          </p:cNvPr>
          <p:cNvSpPr txBox="1"/>
          <p:nvPr/>
        </p:nvSpPr>
        <p:spPr>
          <a:xfrm>
            <a:off x="313874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《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创业思维</a:t>
            </a:r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》2021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秋</a:t>
            </a:r>
            <a:endParaRPr lang="zh-CN" altLang="zh-CN" sz="1200" b="1" dirty="0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B9B2837-C1DA-004F-AC69-B82B8275B125}"/>
              </a:ext>
            </a:extLst>
          </p:cNvPr>
          <p:cNvGrpSpPr/>
          <p:nvPr/>
        </p:nvGrpSpPr>
        <p:grpSpPr>
          <a:xfrm>
            <a:off x="2332135" y="2097647"/>
            <a:ext cx="1746964" cy="1746964"/>
            <a:chOff x="1988457" y="2008356"/>
            <a:chExt cx="1746964" cy="1746964"/>
          </a:xfrm>
        </p:grpSpPr>
        <p:sp>
          <p:nvSpPr>
            <p:cNvPr id="11" name="椭圆 9">
              <a:extLst>
                <a:ext uri="{FF2B5EF4-FFF2-40B4-BE49-F238E27FC236}">
                  <a16:creationId xmlns:a16="http://schemas.microsoft.com/office/drawing/2014/main" id="{5B6BCF85-3377-204D-B833-B89A23789709}"/>
                </a:ext>
              </a:extLst>
            </p:cNvPr>
            <p:cNvSpPr/>
            <p:nvPr/>
          </p:nvSpPr>
          <p:spPr>
            <a:xfrm>
              <a:off x="1988457" y="2008356"/>
              <a:ext cx="1746964" cy="1746964"/>
            </a:xfrm>
            <a:prstGeom prst="ellipse">
              <a:avLst/>
            </a:prstGeom>
            <a:solidFill>
              <a:srgbClr val="FFCE33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600" b="1" i="0" u="none" strike="noStrike" kern="1200" normalizeH="0" baseline="0" noProof="0" dirty="0">
                <a:ln/>
                <a:solidFill>
                  <a:schemeClr val="bg1"/>
                </a:solidFill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B2771444-61C3-E843-9082-AA046B4CD567}"/>
                </a:ext>
              </a:extLst>
            </p:cNvPr>
            <p:cNvSpPr txBox="1"/>
            <p:nvPr/>
          </p:nvSpPr>
          <p:spPr>
            <a:xfrm>
              <a:off x="2227791" y="2343229"/>
              <a:ext cx="12682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MO" sz="4000" dirty="0">
                  <a:solidFill>
                    <a:schemeClr val="bg1"/>
                  </a:solidFill>
                </a:rPr>
                <a:t>9221</a:t>
              </a:r>
            </a:p>
            <a:p>
              <a:pPr algn="ctr"/>
              <a:r>
                <a:rPr kumimoji="1" lang="zh-MO" altLang="en-US" sz="2400" dirty="0">
                  <a:solidFill>
                    <a:schemeClr val="bg1"/>
                  </a:solidFill>
                  <a:latin typeface="Heiti SC Medium" pitchFamily="2" charset="-128"/>
                  <a:ea typeface="Heiti SC Medium" pitchFamily="2" charset="-128"/>
                </a:rPr>
                <a:t>万顿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A59636EA-EF15-9A44-AF53-83FA5533DF43}"/>
              </a:ext>
            </a:extLst>
          </p:cNvPr>
          <p:cNvGrpSpPr/>
          <p:nvPr/>
        </p:nvGrpSpPr>
        <p:grpSpPr>
          <a:xfrm>
            <a:off x="5123567" y="2097647"/>
            <a:ext cx="1791943" cy="1746964"/>
            <a:chOff x="5181933" y="2806025"/>
            <a:chExt cx="1791943" cy="1746964"/>
          </a:xfrm>
        </p:grpSpPr>
        <p:sp>
          <p:nvSpPr>
            <p:cNvPr id="14" name="椭圆 8">
              <a:extLst>
                <a:ext uri="{FF2B5EF4-FFF2-40B4-BE49-F238E27FC236}">
                  <a16:creationId xmlns:a16="http://schemas.microsoft.com/office/drawing/2014/main" id="{F937528C-5B79-9741-87B4-E7748AB32CFA}"/>
                </a:ext>
              </a:extLst>
            </p:cNvPr>
            <p:cNvSpPr/>
            <p:nvPr/>
          </p:nvSpPr>
          <p:spPr>
            <a:xfrm>
              <a:off x="5181933" y="2806025"/>
              <a:ext cx="1791943" cy="1746964"/>
            </a:xfrm>
            <a:prstGeom prst="ellipse">
              <a:avLst/>
            </a:prstGeom>
            <a:solidFill>
              <a:srgbClr val="EAEAE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D55A5A5-C3C6-5842-ACC7-C6576ED47576}"/>
                </a:ext>
              </a:extLst>
            </p:cNvPr>
            <p:cNvSpPr txBox="1"/>
            <p:nvPr/>
          </p:nvSpPr>
          <p:spPr>
            <a:xfrm>
              <a:off x="5308302" y="3140898"/>
              <a:ext cx="153920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MO" sz="4000" dirty="0"/>
                <a:t>25000</a:t>
              </a:r>
            </a:p>
            <a:p>
              <a:pPr algn="ctr"/>
              <a:r>
                <a:rPr kumimoji="1" lang="zh-MO" altLang="en-US" sz="2400" dirty="0">
                  <a:latin typeface="Heiti SC Medium" pitchFamily="2" charset="-128"/>
                  <a:ea typeface="Heiti SC Medium" pitchFamily="2" charset="-128"/>
                </a:rPr>
                <a:t>亿人民币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109B05-F9ED-E14B-B9A9-D00503B85511}"/>
              </a:ext>
            </a:extLst>
          </p:cNvPr>
          <p:cNvGrpSpPr/>
          <p:nvPr/>
        </p:nvGrpSpPr>
        <p:grpSpPr>
          <a:xfrm>
            <a:off x="7934715" y="2097647"/>
            <a:ext cx="1846980" cy="1746964"/>
            <a:chOff x="7993081" y="2806025"/>
            <a:chExt cx="1846980" cy="1746964"/>
          </a:xfrm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25AE43B6-6A44-FC49-9563-4EDF5E65113D}"/>
                </a:ext>
              </a:extLst>
            </p:cNvPr>
            <p:cNvSpPr/>
            <p:nvPr/>
          </p:nvSpPr>
          <p:spPr>
            <a:xfrm>
              <a:off x="8020600" y="2806025"/>
              <a:ext cx="1791943" cy="174696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702AA00-FAF5-CF43-875F-19818361879F}"/>
                </a:ext>
              </a:extLst>
            </p:cNvPr>
            <p:cNvSpPr txBox="1"/>
            <p:nvPr/>
          </p:nvSpPr>
          <p:spPr>
            <a:xfrm>
              <a:off x="7993081" y="3325564"/>
              <a:ext cx="18469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MO" sz="4000" dirty="0">
                  <a:solidFill>
                    <a:schemeClr val="bg1"/>
                  </a:solidFill>
                </a:rPr>
                <a:t>10000</a:t>
              </a:r>
              <a:r>
                <a:rPr kumimoji="1" lang="zh-MO" altLang="en-US" sz="2400" dirty="0">
                  <a:solidFill>
                    <a:schemeClr val="bg1"/>
                  </a:solidFill>
                  <a:latin typeface="Heiti SC Medium" pitchFamily="2" charset="-128"/>
                  <a:ea typeface="Heiti SC Medium" pitchFamily="2" charset="-128"/>
                </a:rPr>
                <a:t>人</a:t>
              </a:r>
            </a:p>
          </p:txBody>
        </p:sp>
      </p:grpSp>
      <p:sp>
        <p:nvSpPr>
          <p:cNvPr id="18" name="文本框 22">
            <a:extLst>
              <a:ext uri="{FF2B5EF4-FFF2-40B4-BE49-F238E27FC236}">
                <a16:creationId xmlns:a16="http://schemas.microsoft.com/office/drawing/2014/main" id="{B3898663-1629-EB48-95DA-14BA55CD4A15}"/>
              </a:ext>
            </a:extLst>
          </p:cNvPr>
          <p:cNvSpPr txBox="1"/>
          <p:nvPr/>
        </p:nvSpPr>
        <p:spPr>
          <a:xfrm>
            <a:off x="698832" y="851646"/>
            <a:ext cx="9690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政府关心的</a:t>
            </a:r>
            <a:r>
              <a:rPr lang="zh-MO" altLang="en-US" sz="32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：</a:t>
            </a:r>
            <a:r>
              <a:rPr lang="zh-CN" altLang="en-US" sz="32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中国家庭一年浪费的食物</a:t>
            </a:r>
            <a:r>
              <a:rPr lang="en-US" altLang="zh-CN" sz="3200" b="1" dirty="0">
                <a:latin typeface="Source Han Sans SC" panose="020B0500000000000000" pitchFamily="34" charset="-128"/>
                <a:ea typeface="Source Han Sans SC" panose="020B0500000000000000" pitchFamily="34" charset="-128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9" name="文本框 11">
            <a:extLst>
              <a:ext uri="{FF2B5EF4-FFF2-40B4-BE49-F238E27FC236}">
                <a16:creationId xmlns:a16="http://schemas.microsoft.com/office/drawing/2014/main" id="{45AC34AA-8F2E-6E48-AFDB-F93FB54CE902}"/>
              </a:ext>
            </a:extLst>
          </p:cNvPr>
          <p:cNvSpPr txBox="1"/>
          <p:nvPr/>
        </p:nvSpPr>
        <p:spPr>
          <a:xfrm>
            <a:off x="5307046" y="1442620"/>
            <a:ext cx="1386441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等值于</a:t>
            </a: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0A81543E-92B7-064E-9608-B50A4A3F7C69}"/>
              </a:ext>
            </a:extLst>
          </p:cNvPr>
          <p:cNvSpPr txBox="1"/>
          <p:nvPr/>
        </p:nvSpPr>
        <p:spPr>
          <a:xfrm>
            <a:off x="7913482" y="1436421"/>
            <a:ext cx="1800885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可养活</a:t>
            </a:r>
          </a:p>
        </p:txBody>
      </p:sp>
      <p:sp>
        <p:nvSpPr>
          <p:cNvPr id="22" name="文本框 11">
            <a:extLst>
              <a:ext uri="{FF2B5EF4-FFF2-40B4-BE49-F238E27FC236}">
                <a16:creationId xmlns:a16="http://schemas.microsoft.com/office/drawing/2014/main" id="{5E4A69A9-BE44-A143-A8C9-C457816AAA57}"/>
              </a:ext>
            </a:extLst>
          </p:cNvPr>
          <p:cNvSpPr txBox="1"/>
          <p:nvPr/>
        </p:nvSpPr>
        <p:spPr>
          <a:xfrm>
            <a:off x="2498384" y="1436421"/>
            <a:ext cx="1386441" cy="58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cs typeface="..黑体UI-韩语" panose="02000000000000000000" pitchFamily="2" charset="-128"/>
              </a:rPr>
              <a:t>总量</a:t>
            </a:r>
          </a:p>
        </p:txBody>
      </p:sp>
      <p:sp>
        <p:nvSpPr>
          <p:cNvPr id="23" name="文本框 19">
            <a:extLst>
              <a:ext uri="{FF2B5EF4-FFF2-40B4-BE49-F238E27FC236}">
                <a16:creationId xmlns:a16="http://schemas.microsoft.com/office/drawing/2014/main" id="{EC0AA117-D298-854E-A3C2-0A1EEE1876DA}"/>
              </a:ext>
            </a:extLst>
          </p:cNvPr>
          <p:cNvSpPr txBox="1"/>
          <p:nvPr/>
        </p:nvSpPr>
        <p:spPr>
          <a:xfrm>
            <a:off x="7507332" y="6206247"/>
            <a:ext cx="451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MO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 </a:t>
            </a:r>
            <a:endParaRPr lang="en-US" altLang="zh-MO" sz="1200" b="1" dirty="0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  <a:p>
            <a:pPr algn="r"/>
            <a:r>
              <a:rPr lang="zh-MO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 来源： </a:t>
            </a:r>
            <a:r>
              <a:rPr lang="en-US" altLang="zh-MO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Foreword: UNEP Food Waste Index Report</a:t>
            </a:r>
            <a:endParaRPr lang="zh-CN" altLang="zh-CN" sz="1200" b="1" dirty="0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36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21F10461-0A0C-4A9A-A3E8-9BFD49365F0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CE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2C7B899E-BC43-43E7-9FBD-20F5C061DDB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8432118 w 12192000"/>
              <a:gd name="connsiteY1" fmla="*/ 0 h 6857999"/>
              <a:gd name="connsiteX2" fmla="*/ 8441172 w 12192000"/>
              <a:gd name="connsiteY2" fmla="*/ 3882 h 6857999"/>
              <a:gd name="connsiteX3" fmla="*/ 9423400 w 12192000"/>
              <a:gd name="connsiteY3" fmla="*/ 355600 h 6857999"/>
              <a:gd name="connsiteX4" fmla="*/ 11049000 w 12192000"/>
              <a:gd name="connsiteY4" fmla="*/ 355600 h 6857999"/>
              <a:gd name="connsiteX5" fmla="*/ 11620500 w 12192000"/>
              <a:gd name="connsiteY5" fmla="*/ 1282700 h 6857999"/>
              <a:gd name="connsiteX6" fmla="*/ 12054855 w 12192000"/>
              <a:gd name="connsiteY6" fmla="*/ 1158727 h 6857999"/>
              <a:gd name="connsiteX7" fmla="*/ 12192000 w 12192000"/>
              <a:gd name="connsiteY7" fmla="*/ 1080214 h 6857999"/>
              <a:gd name="connsiteX8" fmla="*/ 12192000 w 12192000"/>
              <a:gd name="connsiteY8" fmla="*/ 6857999 h 6857999"/>
              <a:gd name="connsiteX9" fmla="*/ 2900183 w 12192000"/>
              <a:gd name="connsiteY9" fmla="*/ 6857999 h 6857999"/>
              <a:gd name="connsiteX10" fmla="*/ 2875781 w 12192000"/>
              <a:gd name="connsiteY10" fmla="*/ 6834039 h 6857999"/>
              <a:gd name="connsiteX11" fmla="*/ 2806700 w 12192000"/>
              <a:gd name="connsiteY11" fmla="*/ 6781800 h 6857999"/>
              <a:gd name="connsiteX12" fmla="*/ 1803400 w 12192000"/>
              <a:gd name="connsiteY12" fmla="*/ 6604000 h 6857999"/>
              <a:gd name="connsiteX13" fmla="*/ 1206500 w 12192000"/>
              <a:gd name="connsiteY13" fmla="*/ 6032500 h 6857999"/>
              <a:gd name="connsiteX14" fmla="*/ 368300 w 12192000"/>
              <a:gd name="connsiteY14" fmla="*/ 6248400 h 6857999"/>
              <a:gd name="connsiteX15" fmla="*/ 50422 w 12192000"/>
              <a:gd name="connsiteY15" fmla="*/ 5664901 h 6857999"/>
              <a:gd name="connsiteX16" fmla="*/ 0 w 12192000"/>
              <a:gd name="connsiteY16" fmla="*/ 55390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8432118" y="0"/>
                </a:lnTo>
                <a:lnTo>
                  <a:pt x="8441172" y="3882"/>
                </a:lnTo>
                <a:cubicBezTo>
                  <a:pt x="8810625" y="156766"/>
                  <a:pt x="9176544" y="291306"/>
                  <a:pt x="9423400" y="355600"/>
                </a:cubicBezTo>
                <a:cubicBezTo>
                  <a:pt x="10081683" y="527050"/>
                  <a:pt x="10682817" y="201083"/>
                  <a:pt x="11049000" y="355600"/>
                </a:cubicBezTo>
                <a:cubicBezTo>
                  <a:pt x="11415183" y="510117"/>
                  <a:pt x="11338983" y="1242483"/>
                  <a:pt x="11620500" y="1282700"/>
                </a:cubicBezTo>
                <a:cubicBezTo>
                  <a:pt x="11726069" y="1297782"/>
                  <a:pt x="11886704" y="1245295"/>
                  <a:pt x="12054855" y="1158727"/>
                </a:cubicBezTo>
                <a:lnTo>
                  <a:pt x="12192000" y="1080214"/>
                </a:lnTo>
                <a:lnTo>
                  <a:pt x="12192000" y="6857999"/>
                </a:lnTo>
                <a:lnTo>
                  <a:pt x="2900183" y="6857999"/>
                </a:lnTo>
                <a:lnTo>
                  <a:pt x="2875781" y="6834039"/>
                </a:lnTo>
                <a:cubicBezTo>
                  <a:pt x="2852639" y="6814046"/>
                  <a:pt x="2829190" y="6796352"/>
                  <a:pt x="2806700" y="6781800"/>
                </a:cubicBezTo>
                <a:cubicBezTo>
                  <a:pt x="2626783" y="6665383"/>
                  <a:pt x="2070100" y="6728883"/>
                  <a:pt x="1803400" y="6604000"/>
                </a:cubicBezTo>
                <a:cubicBezTo>
                  <a:pt x="1536700" y="6479117"/>
                  <a:pt x="1445683" y="6091767"/>
                  <a:pt x="1206500" y="6032500"/>
                </a:cubicBezTo>
                <a:cubicBezTo>
                  <a:pt x="967317" y="5973233"/>
                  <a:pt x="649817" y="6572250"/>
                  <a:pt x="368300" y="6248400"/>
                </a:cubicBezTo>
                <a:cubicBezTo>
                  <a:pt x="262731" y="6126957"/>
                  <a:pt x="156716" y="5922020"/>
                  <a:pt x="50422" y="5664901"/>
                </a:cubicBezTo>
                <a:lnTo>
                  <a:pt x="0" y="5539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EDEACE-556A-104B-81D5-E982616EC417}"/>
              </a:ext>
            </a:extLst>
          </p:cNvPr>
          <p:cNvSpPr txBox="1"/>
          <p:nvPr/>
        </p:nvSpPr>
        <p:spPr>
          <a:xfrm>
            <a:off x="313874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《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创业思维</a:t>
            </a:r>
            <a:r>
              <a:rPr lang="en-US" altLang="zh-CN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》2021</a:t>
            </a:r>
            <a:r>
              <a:rPr lang="zh-CN" altLang="en-US" sz="1200" b="1" dirty="0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秋</a:t>
            </a:r>
            <a:endParaRPr lang="zh-CN" altLang="zh-CN" sz="1200" b="1" dirty="0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graphicFrame>
        <p:nvGraphicFramePr>
          <p:cNvPr id="2" name="圖表 1">
            <a:extLst>
              <a:ext uri="{FF2B5EF4-FFF2-40B4-BE49-F238E27FC236}">
                <a16:creationId xmlns:a16="http://schemas.microsoft.com/office/drawing/2014/main" id="{F0D28CC8-4552-C449-BA96-26E8122400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2521747"/>
              </p:ext>
            </p:extLst>
          </p:nvPr>
        </p:nvGraphicFramePr>
        <p:xfrm>
          <a:off x="4163436" y="1270987"/>
          <a:ext cx="3540869" cy="43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71905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9D1ACD7-A75B-484F-948B-B74CACDE978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FFCE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EAFFBA7-E129-46F2-B8F4-141789783D15}"/>
              </a:ext>
            </a:extLst>
          </p:cNvPr>
          <p:cNvSpPr/>
          <p:nvPr/>
        </p:nvSpPr>
        <p:spPr>
          <a:xfrm>
            <a:off x="381000" y="326603"/>
            <a:ext cx="11430000" cy="6204794"/>
          </a:xfrm>
          <a:prstGeom prst="roundRect">
            <a:avLst>
              <a:gd name="adj" fmla="val 10685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56121E5-82A6-49AD-8BC8-312858531823}"/>
              </a:ext>
            </a:extLst>
          </p:cNvPr>
          <p:cNvSpPr/>
          <p:nvPr/>
        </p:nvSpPr>
        <p:spPr>
          <a:xfrm>
            <a:off x="1430984" y="711199"/>
            <a:ext cx="9982200" cy="5435600"/>
          </a:xfrm>
          <a:prstGeom prst="roundRect">
            <a:avLst>
              <a:gd name="adj" fmla="val 10685"/>
            </a:avLst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表格 14">
            <a:extLst>
              <a:ext uri="{FF2B5EF4-FFF2-40B4-BE49-F238E27FC236}">
                <a16:creationId xmlns:a16="http://schemas.microsoft.com/office/drawing/2014/main" id="{1D99A8EB-2C2F-449E-B649-D094EFE8B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46899"/>
              </p:ext>
            </p:extLst>
          </p:nvPr>
        </p:nvGraphicFramePr>
        <p:xfrm>
          <a:off x="1786583" y="1208452"/>
          <a:ext cx="9271002" cy="4441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087">
                  <a:extLst>
                    <a:ext uri="{9D8B030D-6E8A-4147-A177-3AD203B41FA5}">
                      <a16:colId xmlns:a16="http://schemas.microsoft.com/office/drawing/2014/main" val="327772275"/>
                    </a:ext>
                  </a:extLst>
                </a:gridCol>
                <a:gridCol w="1242147">
                  <a:extLst>
                    <a:ext uri="{9D8B030D-6E8A-4147-A177-3AD203B41FA5}">
                      <a16:colId xmlns:a16="http://schemas.microsoft.com/office/drawing/2014/main" val="3909292948"/>
                    </a:ext>
                  </a:extLst>
                </a:gridCol>
                <a:gridCol w="778752">
                  <a:extLst>
                    <a:ext uri="{9D8B030D-6E8A-4147-A177-3AD203B41FA5}">
                      <a16:colId xmlns:a16="http://schemas.microsoft.com/office/drawing/2014/main" val="1424929500"/>
                    </a:ext>
                  </a:extLst>
                </a:gridCol>
                <a:gridCol w="778752">
                  <a:extLst>
                    <a:ext uri="{9D8B030D-6E8A-4147-A177-3AD203B41FA5}">
                      <a16:colId xmlns:a16="http://schemas.microsoft.com/office/drawing/2014/main" val="3895106185"/>
                    </a:ext>
                  </a:extLst>
                </a:gridCol>
                <a:gridCol w="778752">
                  <a:extLst>
                    <a:ext uri="{9D8B030D-6E8A-4147-A177-3AD203B41FA5}">
                      <a16:colId xmlns:a16="http://schemas.microsoft.com/office/drawing/2014/main" val="2309795767"/>
                    </a:ext>
                  </a:extLst>
                </a:gridCol>
                <a:gridCol w="778752">
                  <a:extLst>
                    <a:ext uri="{9D8B030D-6E8A-4147-A177-3AD203B41FA5}">
                      <a16:colId xmlns:a16="http://schemas.microsoft.com/office/drawing/2014/main" val="1551014553"/>
                    </a:ext>
                  </a:extLst>
                </a:gridCol>
                <a:gridCol w="778752">
                  <a:extLst>
                    <a:ext uri="{9D8B030D-6E8A-4147-A177-3AD203B41FA5}">
                      <a16:colId xmlns:a16="http://schemas.microsoft.com/office/drawing/2014/main" val="3117159797"/>
                    </a:ext>
                  </a:extLst>
                </a:gridCol>
                <a:gridCol w="778752">
                  <a:extLst>
                    <a:ext uri="{9D8B030D-6E8A-4147-A177-3AD203B41FA5}">
                      <a16:colId xmlns:a16="http://schemas.microsoft.com/office/drawing/2014/main" val="3448898080"/>
                    </a:ext>
                  </a:extLst>
                </a:gridCol>
                <a:gridCol w="778752">
                  <a:extLst>
                    <a:ext uri="{9D8B030D-6E8A-4147-A177-3AD203B41FA5}">
                      <a16:colId xmlns:a16="http://schemas.microsoft.com/office/drawing/2014/main" val="141077757"/>
                    </a:ext>
                  </a:extLst>
                </a:gridCol>
                <a:gridCol w="778752">
                  <a:extLst>
                    <a:ext uri="{9D8B030D-6E8A-4147-A177-3AD203B41FA5}">
                      <a16:colId xmlns:a16="http://schemas.microsoft.com/office/drawing/2014/main" val="2999514006"/>
                    </a:ext>
                  </a:extLst>
                </a:gridCol>
                <a:gridCol w="778752">
                  <a:extLst>
                    <a:ext uri="{9D8B030D-6E8A-4147-A177-3AD203B41FA5}">
                      <a16:colId xmlns:a16="http://schemas.microsoft.com/office/drawing/2014/main" val="307931575"/>
                    </a:ext>
                  </a:extLst>
                </a:gridCol>
              </a:tblGrid>
              <a:tr h="493455">
                <a:tc rowSpan="3" gridSpan="2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egestas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pellentesque habitant morbi tristique senectus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11623"/>
                  </a:ext>
                </a:extLst>
              </a:tr>
              <a:tr h="493455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 turpis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turpis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turpis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turpis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pellentesque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004991"/>
                  </a:ext>
                </a:extLst>
              </a:tr>
              <a:tr h="493455">
                <a:tc gridSpan="2"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turpis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408362"/>
                  </a:ext>
                </a:extLst>
              </a:tr>
              <a:tr h="4934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456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2.33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-23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54215"/>
                  </a:ext>
                </a:extLst>
              </a:tr>
              <a:tr h="493455"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1231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3.44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-23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35955"/>
                  </a:ext>
                </a:extLst>
              </a:tr>
              <a:tr h="4934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morbi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464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-67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23.2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435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667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463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1.33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-23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479657"/>
                  </a:ext>
                </a:extLst>
              </a:tr>
              <a:tr h="493455"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-234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547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867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346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2.44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38407"/>
                  </a:ext>
                </a:extLst>
              </a:tr>
              <a:tr h="493455">
                <a:tc rowSpan="2">
                  <a:txBody>
                    <a:bodyPr/>
                    <a:lstStyle/>
                    <a:p>
                      <a:pPr algn="ctr"/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tristique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94016" marR="94016" marT="47008" marB="4700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-24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678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867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346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2.23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-23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0511410"/>
                  </a:ext>
                </a:extLst>
              </a:tr>
              <a:tr h="493455">
                <a:tc vMerge="1"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</a:t>
                      </a:r>
                      <a:endParaRPr lang="zh-CN" altLang="en-US" sz="14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34.45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678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678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346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2.52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-234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87437" marR="87437" marT="43718" marB="4371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812103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FE52CF46-2199-489D-A952-46755D9BFAB5}"/>
              </a:ext>
            </a:extLst>
          </p:cNvPr>
          <p:cNvSpPr txBox="1"/>
          <p:nvPr/>
        </p:nvSpPr>
        <p:spPr>
          <a:xfrm rot="5400000">
            <a:off x="-1657253" y="3198168"/>
            <a:ext cx="517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fr-FR" altLang="zh-CN" sz="24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Pellentesque habitant moegestas</a:t>
            </a:r>
            <a:endParaRPr lang="en-US" altLang="zh-CN" sz="24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27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5CF9FC0-D811-4060-BB0D-1EBBB891B4C8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DE49D52E-B937-4C7E-A177-701AEAAB8F47}"/>
              </a:ext>
            </a:extLst>
          </p:cNvPr>
          <p:cNvSpPr/>
          <p:nvPr/>
        </p:nvSpPr>
        <p:spPr>
          <a:xfrm>
            <a:off x="6738257" y="1228424"/>
            <a:ext cx="4368800" cy="2174360"/>
          </a:xfrm>
          <a:custGeom>
            <a:avLst/>
            <a:gdLst>
              <a:gd name="connsiteX0" fmla="*/ 0 w 4635500"/>
              <a:gd name="connsiteY0" fmla="*/ 1143456 h 2121356"/>
              <a:gd name="connsiteX1" fmla="*/ 3009900 w 4635500"/>
              <a:gd name="connsiteY1" fmla="*/ 456 h 2121356"/>
              <a:gd name="connsiteX2" fmla="*/ 3327400 w 4635500"/>
              <a:gd name="connsiteY2" fmla="*/ 1257756 h 2121356"/>
              <a:gd name="connsiteX3" fmla="*/ 4635500 w 4635500"/>
              <a:gd name="connsiteY3" fmla="*/ 2121356 h 2121356"/>
              <a:gd name="connsiteX0" fmla="*/ 0 w 4635500"/>
              <a:gd name="connsiteY0" fmla="*/ 1460798 h 2438698"/>
              <a:gd name="connsiteX1" fmla="*/ 2946400 w 4635500"/>
              <a:gd name="connsiteY1" fmla="*/ 298 h 2438698"/>
              <a:gd name="connsiteX2" fmla="*/ 3327400 w 4635500"/>
              <a:gd name="connsiteY2" fmla="*/ 1575098 h 2438698"/>
              <a:gd name="connsiteX3" fmla="*/ 4635500 w 4635500"/>
              <a:gd name="connsiteY3" fmla="*/ 2438698 h 2438698"/>
              <a:gd name="connsiteX0" fmla="*/ 0 w 4635500"/>
              <a:gd name="connsiteY0" fmla="*/ 1461206 h 2439106"/>
              <a:gd name="connsiteX1" fmla="*/ 2946400 w 4635500"/>
              <a:gd name="connsiteY1" fmla="*/ 706 h 2439106"/>
              <a:gd name="connsiteX2" fmla="*/ 3225800 w 4635500"/>
              <a:gd name="connsiteY2" fmla="*/ 1639006 h 2439106"/>
              <a:gd name="connsiteX3" fmla="*/ 4635500 w 4635500"/>
              <a:gd name="connsiteY3" fmla="*/ 2439106 h 2439106"/>
              <a:gd name="connsiteX0" fmla="*/ 0 w 4635500"/>
              <a:gd name="connsiteY0" fmla="*/ 1461415 h 2439315"/>
              <a:gd name="connsiteX1" fmla="*/ 2946400 w 4635500"/>
              <a:gd name="connsiteY1" fmla="*/ 915 h 2439315"/>
              <a:gd name="connsiteX2" fmla="*/ 3492500 w 4635500"/>
              <a:gd name="connsiteY2" fmla="*/ 1664615 h 2439315"/>
              <a:gd name="connsiteX3" fmla="*/ 4635500 w 4635500"/>
              <a:gd name="connsiteY3" fmla="*/ 2439315 h 2439315"/>
              <a:gd name="connsiteX0" fmla="*/ 0 w 4635500"/>
              <a:gd name="connsiteY0" fmla="*/ 1157052 h 2134952"/>
              <a:gd name="connsiteX1" fmla="*/ 2971800 w 4635500"/>
              <a:gd name="connsiteY1" fmla="*/ 1352 h 2134952"/>
              <a:gd name="connsiteX2" fmla="*/ 3492500 w 4635500"/>
              <a:gd name="connsiteY2" fmla="*/ 1360252 h 2134952"/>
              <a:gd name="connsiteX3" fmla="*/ 4635500 w 4635500"/>
              <a:gd name="connsiteY3" fmla="*/ 2134952 h 2134952"/>
              <a:gd name="connsiteX0" fmla="*/ 0 w 4495800"/>
              <a:gd name="connsiteY0" fmla="*/ 1232388 h 2134088"/>
              <a:gd name="connsiteX1" fmla="*/ 2832100 w 4495800"/>
              <a:gd name="connsiteY1" fmla="*/ 488 h 2134088"/>
              <a:gd name="connsiteX2" fmla="*/ 3352800 w 4495800"/>
              <a:gd name="connsiteY2" fmla="*/ 1359388 h 2134088"/>
              <a:gd name="connsiteX3" fmla="*/ 4495800 w 4495800"/>
              <a:gd name="connsiteY3" fmla="*/ 2134088 h 2134088"/>
              <a:gd name="connsiteX0" fmla="*/ 0 w 4495800"/>
              <a:gd name="connsiteY0" fmla="*/ 1233211 h 2134911"/>
              <a:gd name="connsiteX1" fmla="*/ 2832100 w 4495800"/>
              <a:gd name="connsiteY1" fmla="*/ 1311 h 2134911"/>
              <a:gd name="connsiteX2" fmla="*/ 3352800 w 4495800"/>
              <a:gd name="connsiteY2" fmla="*/ 1360211 h 2134911"/>
              <a:gd name="connsiteX3" fmla="*/ 4495800 w 4495800"/>
              <a:gd name="connsiteY3" fmla="*/ 2134911 h 2134911"/>
              <a:gd name="connsiteX0" fmla="*/ 0 w 4495800"/>
              <a:gd name="connsiteY0" fmla="*/ 1020511 h 1922211"/>
              <a:gd name="connsiteX1" fmla="*/ 2908300 w 4495800"/>
              <a:gd name="connsiteY1" fmla="*/ 4511 h 1922211"/>
              <a:gd name="connsiteX2" fmla="*/ 3352800 w 4495800"/>
              <a:gd name="connsiteY2" fmla="*/ 1147511 h 1922211"/>
              <a:gd name="connsiteX3" fmla="*/ 4495800 w 4495800"/>
              <a:gd name="connsiteY3" fmla="*/ 1922211 h 1922211"/>
              <a:gd name="connsiteX0" fmla="*/ 0 w 4495800"/>
              <a:gd name="connsiteY0" fmla="*/ 1149728 h 2051428"/>
              <a:gd name="connsiteX1" fmla="*/ 2908300 w 4495800"/>
              <a:gd name="connsiteY1" fmla="*/ 133728 h 2051428"/>
              <a:gd name="connsiteX2" fmla="*/ 3352800 w 4495800"/>
              <a:gd name="connsiteY2" fmla="*/ 1276728 h 2051428"/>
              <a:gd name="connsiteX3" fmla="*/ 4495800 w 4495800"/>
              <a:gd name="connsiteY3" fmla="*/ 2051428 h 2051428"/>
              <a:gd name="connsiteX0" fmla="*/ 0 w 4495800"/>
              <a:gd name="connsiteY0" fmla="*/ 1021099 h 1922799"/>
              <a:gd name="connsiteX1" fmla="*/ 2908300 w 4495800"/>
              <a:gd name="connsiteY1" fmla="*/ 5099 h 1922799"/>
              <a:gd name="connsiteX2" fmla="*/ 3530600 w 4495800"/>
              <a:gd name="connsiteY2" fmla="*/ 1160799 h 1922799"/>
              <a:gd name="connsiteX3" fmla="*/ 4495800 w 4495800"/>
              <a:gd name="connsiteY3" fmla="*/ 1922799 h 1922799"/>
              <a:gd name="connsiteX0" fmla="*/ 0 w 4495800"/>
              <a:gd name="connsiteY0" fmla="*/ 1123847 h 2025547"/>
              <a:gd name="connsiteX1" fmla="*/ 2908300 w 4495800"/>
              <a:gd name="connsiteY1" fmla="*/ 107847 h 2025547"/>
              <a:gd name="connsiteX2" fmla="*/ 3530600 w 4495800"/>
              <a:gd name="connsiteY2" fmla="*/ 1263547 h 2025547"/>
              <a:gd name="connsiteX3" fmla="*/ 4495800 w 4495800"/>
              <a:gd name="connsiteY3" fmla="*/ 2025547 h 2025547"/>
              <a:gd name="connsiteX0" fmla="*/ 0 w 4495800"/>
              <a:gd name="connsiteY0" fmla="*/ 1036994 h 1938694"/>
              <a:gd name="connsiteX1" fmla="*/ 2908300 w 4495800"/>
              <a:gd name="connsiteY1" fmla="*/ 20994 h 1938694"/>
              <a:gd name="connsiteX2" fmla="*/ 3416300 w 4495800"/>
              <a:gd name="connsiteY2" fmla="*/ 1468794 h 1938694"/>
              <a:gd name="connsiteX3" fmla="*/ 4495800 w 4495800"/>
              <a:gd name="connsiteY3" fmla="*/ 1938694 h 1938694"/>
              <a:gd name="connsiteX0" fmla="*/ 0 w 4495800"/>
              <a:gd name="connsiteY0" fmla="*/ 1047866 h 1949566"/>
              <a:gd name="connsiteX1" fmla="*/ 2908300 w 4495800"/>
              <a:gd name="connsiteY1" fmla="*/ 31866 h 1949566"/>
              <a:gd name="connsiteX2" fmla="*/ 3276600 w 4495800"/>
              <a:gd name="connsiteY2" fmla="*/ 1657466 h 1949566"/>
              <a:gd name="connsiteX3" fmla="*/ 4495800 w 4495800"/>
              <a:gd name="connsiteY3" fmla="*/ 1949566 h 1949566"/>
              <a:gd name="connsiteX0" fmla="*/ 0 w 4495800"/>
              <a:gd name="connsiteY0" fmla="*/ 1153516 h 2055216"/>
              <a:gd name="connsiteX1" fmla="*/ 2844800 w 4495800"/>
              <a:gd name="connsiteY1" fmla="*/ 23216 h 2055216"/>
              <a:gd name="connsiteX2" fmla="*/ 3276600 w 4495800"/>
              <a:gd name="connsiteY2" fmla="*/ 1763116 h 2055216"/>
              <a:gd name="connsiteX3" fmla="*/ 4495800 w 4495800"/>
              <a:gd name="connsiteY3" fmla="*/ 2055216 h 2055216"/>
              <a:gd name="connsiteX0" fmla="*/ 0 w 4495800"/>
              <a:gd name="connsiteY0" fmla="*/ 1301638 h 2203338"/>
              <a:gd name="connsiteX1" fmla="*/ 2844800 w 4495800"/>
              <a:gd name="connsiteY1" fmla="*/ 171338 h 2203338"/>
              <a:gd name="connsiteX2" fmla="*/ 3276600 w 4495800"/>
              <a:gd name="connsiteY2" fmla="*/ 1911238 h 2203338"/>
              <a:gd name="connsiteX3" fmla="*/ 4495800 w 4495800"/>
              <a:gd name="connsiteY3" fmla="*/ 2203338 h 2203338"/>
              <a:gd name="connsiteX0" fmla="*/ 0 w 4495800"/>
              <a:gd name="connsiteY0" fmla="*/ 1258672 h 2160372"/>
              <a:gd name="connsiteX1" fmla="*/ 3136900 w 4495800"/>
              <a:gd name="connsiteY1" fmla="*/ 179172 h 2160372"/>
              <a:gd name="connsiteX2" fmla="*/ 3276600 w 4495800"/>
              <a:gd name="connsiteY2" fmla="*/ 1868272 h 2160372"/>
              <a:gd name="connsiteX3" fmla="*/ 4495800 w 4495800"/>
              <a:gd name="connsiteY3" fmla="*/ 2160372 h 2160372"/>
              <a:gd name="connsiteX0" fmla="*/ 0 w 4495800"/>
              <a:gd name="connsiteY0" fmla="*/ 1290841 h 2192541"/>
              <a:gd name="connsiteX1" fmla="*/ 3352800 w 4495800"/>
              <a:gd name="connsiteY1" fmla="*/ 173241 h 2192541"/>
              <a:gd name="connsiteX2" fmla="*/ 3276600 w 4495800"/>
              <a:gd name="connsiteY2" fmla="*/ 1900441 h 2192541"/>
              <a:gd name="connsiteX3" fmla="*/ 4495800 w 4495800"/>
              <a:gd name="connsiteY3" fmla="*/ 2192541 h 2192541"/>
              <a:gd name="connsiteX0" fmla="*/ 0 w 4495800"/>
              <a:gd name="connsiteY0" fmla="*/ 1334241 h 2235941"/>
              <a:gd name="connsiteX1" fmla="*/ 3251200 w 4495800"/>
              <a:gd name="connsiteY1" fmla="*/ 165841 h 2235941"/>
              <a:gd name="connsiteX2" fmla="*/ 3276600 w 4495800"/>
              <a:gd name="connsiteY2" fmla="*/ 1943841 h 2235941"/>
              <a:gd name="connsiteX3" fmla="*/ 4495800 w 4495800"/>
              <a:gd name="connsiteY3" fmla="*/ 2235941 h 2235941"/>
              <a:gd name="connsiteX0" fmla="*/ 0 w 4495800"/>
              <a:gd name="connsiteY0" fmla="*/ 1198932 h 2118960"/>
              <a:gd name="connsiteX1" fmla="*/ 3251200 w 4495800"/>
              <a:gd name="connsiteY1" fmla="*/ 30532 h 2118960"/>
              <a:gd name="connsiteX2" fmla="*/ 3175000 w 4495800"/>
              <a:gd name="connsiteY2" fmla="*/ 1986332 h 2118960"/>
              <a:gd name="connsiteX3" fmla="*/ 4495800 w 4495800"/>
              <a:gd name="connsiteY3" fmla="*/ 2100632 h 2118960"/>
              <a:gd name="connsiteX0" fmla="*/ 0 w 4495800"/>
              <a:gd name="connsiteY0" fmla="*/ 1362378 h 2282406"/>
              <a:gd name="connsiteX1" fmla="*/ 3251200 w 4495800"/>
              <a:gd name="connsiteY1" fmla="*/ 193978 h 2282406"/>
              <a:gd name="connsiteX2" fmla="*/ 3175000 w 4495800"/>
              <a:gd name="connsiteY2" fmla="*/ 2149778 h 2282406"/>
              <a:gd name="connsiteX3" fmla="*/ 4495800 w 4495800"/>
              <a:gd name="connsiteY3" fmla="*/ 2264078 h 2282406"/>
              <a:gd name="connsiteX0" fmla="*/ 0 w 4495800"/>
              <a:gd name="connsiteY0" fmla="*/ 1374858 h 2294886"/>
              <a:gd name="connsiteX1" fmla="*/ 3251200 w 4495800"/>
              <a:gd name="connsiteY1" fmla="*/ 206458 h 2294886"/>
              <a:gd name="connsiteX2" fmla="*/ 3175000 w 4495800"/>
              <a:gd name="connsiteY2" fmla="*/ 2162258 h 2294886"/>
              <a:gd name="connsiteX3" fmla="*/ 4495800 w 4495800"/>
              <a:gd name="connsiteY3" fmla="*/ 2276558 h 2294886"/>
              <a:gd name="connsiteX0" fmla="*/ 0 w 4368800"/>
              <a:gd name="connsiteY0" fmla="*/ 1328596 h 2108924"/>
              <a:gd name="connsiteX1" fmla="*/ 3124200 w 4368800"/>
              <a:gd name="connsiteY1" fmla="*/ 20496 h 2108924"/>
              <a:gd name="connsiteX2" fmla="*/ 3048000 w 4368800"/>
              <a:gd name="connsiteY2" fmla="*/ 1976296 h 2108924"/>
              <a:gd name="connsiteX3" fmla="*/ 4368800 w 4368800"/>
              <a:gd name="connsiteY3" fmla="*/ 2090596 h 2108924"/>
              <a:gd name="connsiteX0" fmla="*/ 0 w 4368800"/>
              <a:gd name="connsiteY0" fmla="*/ 1463498 h 2243826"/>
              <a:gd name="connsiteX1" fmla="*/ 3124200 w 4368800"/>
              <a:gd name="connsiteY1" fmla="*/ 155398 h 2243826"/>
              <a:gd name="connsiteX2" fmla="*/ 3048000 w 4368800"/>
              <a:gd name="connsiteY2" fmla="*/ 2111198 h 2243826"/>
              <a:gd name="connsiteX3" fmla="*/ 4368800 w 4368800"/>
              <a:gd name="connsiteY3" fmla="*/ 2225498 h 2243826"/>
              <a:gd name="connsiteX0" fmla="*/ 0 w 4368800"/>
              <a:gd name="connsiteY0" fmla="*/ 1321149 h 2083149"/>
              <a:gd name="connsiteX1" fmla="*/ 3124200 w 4368800"/>
              <a:gd name="connsiteY1" fmla="*/ 13049 h 2083149"/>
              <a:gd name="connsiteX2" fmla="*/ 2959100 w 4368800"/>
              <a:gd name="connsiteY2" fmla="*/ 1803749 h 2083149"/>
              <a:gd name="connsiteX3" fmla="*/ 4368800 w 4368800"/>
              <a:gd name="connsiteY3" fmla="*/ 2083149 h 2083149"/>
              <a:gd name="connsiteX0" fmla="*/ 0 w 4368800"/>
              <a:gd name="connsiteY0" fmla="*/ 1412360 h 2174360"/>
              <a:gd name="connsiteX1" fmla="*/ 3124200 w 4368800"/>
              <a:gd name="connsiteY1" fmla="*/ 104260 h 2174360"/>
              <a:gd name="connsiteX2" fmla="*/ 2959100 w 4368800"/>
              <a:gd name="connsiteY2" fmla="*/ 1894960 h 2174360"/>
              <a:gd name="connsiteX3" fmla="*/ 4368800 w 4368800"/>
              <a:gd name="connsiteY3" fmla="*/ 2174360 h 217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2174360">
                <a:moveTo>
                  <a:pt x="0" y="1412360"/>
                </a:moveTo>
                <a:cubicBezTo>
                  <a:pt x="745066" y="297935"/>
                  <a:pt x="2504017" y="-242873"/>
                  <a:pt x="3124200" y="104260"/>
                </a:cubicBezTo>
                <a:cubicBezTo>
                  <a:pt x="3744383" y="451393"/>
                  <a:pt x="2688167" y="1541477"/>
                  <a:pt x="2959100" y="1894960"/>
                </a:cubicBezTo>
                <a:cubicBezTo>
                  <a:pt x="3230033" y="2248443"/>
                  <a:pt x="3850216" y="1919301"/>
                  <a:pt x="4368800" y="2174360"/>
                </a:cubicBezTo>
              </a:path>
            </a:pathLst>
          </a:custGeom>
          <a:noFill/>
          <a:ln w="25400">
            <a:solidFill>
              <a:srgbClr val="FFCE3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134860-7572-4DFF-9A23-9631D1E4DA0F}"/>
              </a:ext>
            </a:extLst>
          </p:cNvPr>
          <p:cNvSpPr txBox="1"/>
          <p:nvPr/>
        </p:nvSpPr>
        <p:spPr>
          <a:xfrm>
            <a:off x="313874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Designed by xiao</a:t>
            </a:r>
            <a:endParaRPr lang="zh-CN" altLang="zh-CN" sz="12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82CF325-509B-4031-AF7E-875A0B006EF7}"/>
              </a:ext>
            </a:extLst>
          </p:cNvPr>
          <p:cNvSpPr/>
          <p:nvPr/>
        </p:nvSpPr>
        <p:spPr>
          <a:xfrm>
            <a:off x="473529" y="1585349"/>
            <a:ext cx="3432628" cy="3432628"/>
          </a:xfrm>
          <a:prstGeom prst="round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4FD334-EDE8-4F8A-B24A-4F99E1F98BA3}"/>
              </a:ext>
            </a:extLst>
          </p:cNvPr>
          <p:cNvSpPr txBox="1"/>
          <p:nvPr/>
        </p:nvSpPr>
        <p:spPr>
          <a:xfrm>
            <a:off x="913494" y="2342106"/>
            <a:ext cx="2552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Powerpoint templet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9B43F6-2B69-4778-AB5C-FF0265B1A426}"/>
              </a:ext>
            </a:extLst>
          </p:cNvPr>
          <p:cNvSpPr txBox="1"/>
          <p:nvPr/>
        </p:nvSpPr>
        <p:spPr>
          <a:xfrm>
            <a:off x="913494" y="2926881"/>
            <a:ext cx="2552699" cy="133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920AB20-48F9-42EF-87C6-1B71C8FB54AE}"/>
              </a:ext>
            </a:extLst>
          </p:cNvPr>
          <p:cNvSpPr/>
          <p:nvPr/>
        </p:nvSpPr>
        <p:spPr>
          <a:xfrm>
            <a:off x="4379686" y="516773"/>
            <a:ext cx="3432628" cy="34326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表格 15">
            <a:extLst>
              <a:ext uri="{FF2B5EF4-FFF2-40B4-BE49-F238E27FC236}">
                <a16:creationId xmlns:a16="http://schemas.microsoft.com/office/drawing/2014/main" id="{B7F6A0BA-678A-43EF-B061-6CD096ED5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583999"/>
              </p:ext>
            </p:extLst>
          </p:nvPr>
        </p:nvGraphicFramePr>
        <p:xfrm>
          <a:off x="4560336" y="828592"/>
          <a:ext cx="3071328" cy="280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860">
                  <a:extLst>
                    <a:ext uri="{9D8B030D-6E8A-4147-A177-3AD203B41FA5}">
                      <a16:colId xmlns:a16="http://schemas.microsoft.com/office/drawing/2014/main" val="4073402867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2238502445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374067760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3529425332"/>
                    </a:ext>
                  </a:extLst>
                </a:gridCol>
              </a:tblGrid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 et netus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092731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 fames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35509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 ac turpis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17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407907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 morbi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29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0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256029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netus et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72419"/>
                  </a:ext>
                </a:extLst>
              </a:tr>
            </a:tbl>
          </a:graphicData>
        </a:graphic>
      </p:graphicFrame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B55BAB8-8EBC-458C-AB10-8F7A9CFF6D44}"/>
              </a:ext>
            </a:extLst>
          </p:cNvPr>
          <p:cNvSpPr/>
          <p:nvPr/>
        </p:nvSpPr>
        <p:spPr>
          <a:xfrm>
            <a:off x="8285843" y="2989844"/>
            <a:ext cx="3432628" cy="343262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表格 15">
            <a:extLst>
              <a:ext uri="{FF2B5EF4-FFF2-40B4-BE49-F238E27FC236}">
                <a16:creationId xmlns:a16="http://schemas.microsoft.com/office/drawing/2014/main" id="{0AB66D01-3DFB-4766-A246-B50E14FF1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33247"/>
              </p:ext>
            </p:extLst>
          </p:nvPr>
        </p:nvGraphicFramePr>
        <p:xfrm>
          <a:off x="8466493" y="3301663"/>
          <a:ext cx="3071328" cy="2808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6860">
                  <a:extLst>
                    <a:ext uri="{9D8B030D-6E8A-4147-A177-3AD203B41FA5}">
                      <a16:colId xmlns:a16="http://schemas.microsoft.com/office/drawing/2014/main" val="4073402867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2238502445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374067760"/>
                    </a:ext>
                  </a:extLst>
                </a:gridCol>
                <a:gridCol w="508156">
                  <a:extLst>
                    <a:ext uri="{9D8B030D-6E8A-4147-A177-3AD203B41FA5}">
                      <a16:colId xmlns:a16="http://schemas.microsoft.com/office/drawing/2014/main" val="3529425332"/>
                    </a:ext>
                  </a:extLst>
                </a:gridCol>
              </a:tblGrid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 et netus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</a:t>
                      </a:r>
                      <a:endParaRPr lang="zh-CN" altLang="zh-CN" sz="1200" kern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092731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 fames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635509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 ac turpis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17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407907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 morbi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29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0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6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256029"/>
                  </a:ext>
                </a:extLst>
              </a:tr>
              <a:tr h="5617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netus et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-3</a:t>
                      </a:r>
                      <a:endParaRPr lang="zh-CN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8991" marR="78991" marT="39496" marB="39496" anchor="ctr"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72419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84DBA72C-68C3-42B3-BB40-628FA33E160F}"/>
              </a:ext>
            </a:extLst>
          </p:cNvPr>
          <p:cNvSpPr txBox="1"/>
          <p:nvPr/>
        </p:nvSpPr>
        <p:spPr>
          <a:xfrm>
            <a:off x="1988457" y="5222930"/>
            <a:ext cx="448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Powerpoint templet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EB99AD-B502-4A8F-B569-01903A5544FE}"/>
              </a:ext>
            </a:extLst>
          </p:cNvPr>
          <p:cNvSpPr txBox="1"/>
          <p:nvPr/>
        </p:nvSpPr>
        <p:spPr>
          <a:xfrm>
            <a:off x="1988457" y="5807705"/>
            <a:ext cx="6250213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4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Pellentesque habitant morbi tristique senectus et netus et malesuada fames ac turpis egestas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9410B45D-4667-482E-91EF-A2C1DC037FC7}"/>
              </a:ext>
            </a:extLst>
          </p:cNvPr>
          <p:cNvSpPr>
            <a:spLocks noChangeAspect="1"/>
          </p:cNvSpPr>
          <p:nvPr/>
        </p:nvSpPr>
        <p:spPr>
          <a:xfrm>
            <a:off x="9578218" y="2917844"/>
            <a:ext cx="144000" cy="144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E33"/>
            </a:solidFill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2BB948B-1D5D-4FD3-BBDD-9901907EE069}"/>
              </a:ext>
            </a:extLst>
          </p:cNvPr>
          <p:cNvSpPr txBox="1"/>
          <p:nvPr/>
        </p:nvSpPr>
        <p:spPr>
          <a:xfrm>
            <a:off x="9650094" y="625502"/>
            <a:ext cx="2283239" cy="60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altLang="zh-CN" sz="12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netus et malesuada fames ac turpis egestas</a:t>
            </a:r>
            <a:endParaRPr lang="zh-CN" altLang="en-US" sz="12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50FAEAD-B7E2-47C8-8FB9-98617734D965}"/>
              </a:ext>
            </a:extLst>
          </p:cNvPr>
          <p:cNvSpPr>
            <a:spLocks noChangeAspect="1"/>
          </p:cNvSpPr>
          <p:nvPr/>
        </p:nvSpPr>
        <p:spPr>
          <a:xfrm>
            <a:off x="7740314" y="1604399"/>
            <a:ext cx="144000" cy="144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E33"/>
            </a:solidFill>
          </a:ln>
          <a:effectLst>
            <a:outerShdw blurRad="127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440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2219BB8-74F3-4352-88E3-B612AE6C2D00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75EE2E-950C-4905-9929-0C432A11FA20}"/>
              </a:ext>
            </a:extLst>
          </p:cNvPr>
          <p:cNvSpPr txBox="1"/>
          <p:nvPr/>
        </p:nvSpPr>
        <p:spPr>
          <a:xfrm>
            <a:off x="313874" y="239774"/>
            <a:ext cx="1674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Designed by xiao</a:t>
            </a:r>
            <a:endParaRPr lang="zh-CN" altLang="zh-CN" sz="1200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15" name="图片 14" descr="建筑的摆设布局&#10;&#10;描述已自动生成">
            <a:extLst>
              <a:ext uri="{FF2B5EF4-FFF2-40B4-BE49-F238E27FC236}">
                <a16:creationId xmlns:a16="http://schemas.microsoft.com/office/drawing/2014/main" id="{3474537A-C388-44DE-AD9F-2CFE55EA5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98639" y="1548592"/>
            <a:ext cx="3557614" cy="3557614"/>
          </a:xfrm>
          <a:prstGeom prst="roundRect">
            <a:avLst/>
          </a:prstGeom>
          <a:ln w="127000">
            <a:solidFill>
              <a:srgbClr val="FFCE33"/>
            </a:solidFill>
          </a:ln>
          <a:effectLst>
            <a:outerShdw blurRad="254000" algn="ctr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19" name="表格 14">
            <a:extLst>
              <a:ext uri="{FF2B5EF4-FFF2-40B4-BE49-F238E27FC236}">
                <a16:creationId xmlns:a16="http://schemas.microsoft.com/office/drawing/2014/main" id="{F1A4FD53-FADF-43F5-9FD0-6A0EF6869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39204"/>
              </p:ext>
            </p:extLst>
          </p:nvPr>
        </p:nvGraphicFramePr>
        <p:xfrm>
          <a:off x="5354891" y="1548592"/>
          <a:ext cx="6170976" cy="3557617"/>
        </p:xfrm>
        <a:graphic>
          <a:graphicData uri="http://schemas.openxmlformats.org/drawingml/2006/table">
            <a:tbl>
              <a:tblPr>
                <a:effectLst>
                  <a:outerShdw blurRad="50800" dist="152400" dir="2700000" algn="tl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1028496">
                  <a:extLst>
                    <a:ext uri="{9D8B030D-6E8A-4147-A177-3AD203B41FA5}">
                      <a16:colId xmlns:a16="http://schemas.microsoft.com/office/drawing/2014/main" val="1240139706"/>
                    </a:ext>
                  </a:extLst>
                </a:gridCol>
                <a:gridCol w="1028496">
                  <a:extLst>
                    <a:ext uri="{9D8B030D-6E8A-4147-A177-3AD203B41FA5}">
                      <a16:colId xmlns:a16="http://schemas.microsoft.com/office/drawing/2014/main" val="327772275"/>
                    </a:ext>
                  </a:extLst>
                </a:gridCol>
                <a:gridCol w="1028496">
                  <a:extLst>
                    <a:ext uri="{9D8B030D-6E8A-4147-A177-3AD203B41FA5}">
                      <a16:colId xmlns:a16="http://schemas.microsoft.com/office/drawing/2014/main" val="3909292948"/>
                    </a:ext>
                  </a:extLst>
                </a:gridCol>
                <a:gridCol w="1028496">
                  <a:extLst>
                    <a:ext uri="{9D8B030D-6E8A-4147-A177-3AD203B41FA5}">
                      <a16:colId xmlns:a16="http://schemas.microsoft.com/office/drawing/2014/main" val="1424929500"/>
                    </a:ext>
                  </a:extLst>
                </a:gridCol>
                <a:gridCol w="1028496">
                  <a:extLst>
                    <a:ext uri="{9D8B030D-6E8A-4147-A177-3AD203B41FA5}">
                      <a16:colId xmlns:a16="http://schemas.microsoft.com/office/drawing/2014/main" val="3895106185"/>
                    </a:ext>
                  </a:extLst>
                </a:gridCol>
                <a:gridCol w="1028496">
                  <a:extLst>
                    <a:ext uri="{9D8B030D-6E8A-4147-A177-3AD203B41FA5}">
                      <a16:colId xmlns:a16="http://schemas.microsoft.com/office/drawing/2014/main" val="2309795767"/>
                    </a:ext>
                  </a:extLst>
                </a:gridCol>
              </a:tblGrid>
              <a:tr h="508231">
                <a:tc>
                  <a:txBody>
                    <a:bodyPr/>
                    <a:lstStyle/>
                    <a:p>
                      <a:pPr algn="ctr"/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egestas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morbi 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senectus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netus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malesuada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811623"/>
                  </a:ext>
                </a:extLst>
              </a:tr>
              <a:tr h="5082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 Here</a:t>
                      </a:r>
                      <a:endParaRPr lang="zh-CN" altLang="zh-CN" sz="130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54.34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12.005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3.455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004991"/>
                  </a:ext>
                </a:extLst>
              </a:tr>
              <a:tr h="5082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43.45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34.556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4.454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408362"/>
                  </a:ext>
                </a:extLst>
              </a:tr>
              <a:tr h="5082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 Here</a:t>
                      </a:r>
                      <a:endParaRPr lang="zh-CN" altLang="zh-CN" sz="130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56.56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45.556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3.334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154215"/>
                  </a:ext>
                </a:extLst>
              </a:tr>
              <a:tr h="5082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78.67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23.334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2.344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35955"/>
                  </a:ext>
                </a:extLst>
              </a:tr>
              <a:tr h="50823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Text Here</a:t>
                      </a:r>
                      <a:endParaRPr lang="zh-CN" altLang="zh-CN" sz="1300" kern="12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habitant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23.34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37.888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8.224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479657"/>
                  </a:ext>
                </a:extLst>
              </a:tr>
              <a:tr h="5082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3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fames</a:t>
                      </a:r>
                      <a:endParaRPr lang="zh-CN" altLang="en-US" sz="13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50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12.45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76.445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..黑体UI-韩语" panose="02000000000000000000" pitchFamily="2" charset="-128"/>
                          <a:ea typeface="..黑体UI-韩语" panose="02000000000000000000" pitchFamily="2" charset="-128"/>
                          <a:cs typeface="..黑体UI-韩语" panose="02000000000000000000" pitchFamily="2" charset="-128"/>
                        </a:rPr>
                        <a:t>4.678</a:t>
                      </a:r>
                      <a:endParaRPr lang="zh-CN" alt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..黑体UI-韩语" panose="02000000000000000000" pitchFamily="2" charset="-128"/>
                        <a:ea typeface="..黑体UI-韩语" panose="02000000000000000000" pitchFamily="2" charset="-128"/>
                        <a:cs typeface="..黑体UI-韩语" panose="02000000000000000000" pitchFamily="2" charset="-128"/>
                      </a:endParaRPr>
                    </a:p>
                  </a:txBody>
                  <a:tcPr marL="75617" marR="75617" marT="37808" marB="37808" anchor="ctr">
                    <a:lnL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CE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038407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095780A-3796-401D-84B3-C9D27064BC41}"/>
              </a:ext>
            </a:extLst>
          </p:cNvPr>
          <p:cNvSpPr txBox="1"/>
          <p:nvPr/>
        </p:nvSpPr>
        <p:spPr>
          <a:xfrm>
            <a:off x="6403844" y="909297"/>
            <a:ext cx="40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b="1">
                <a:latin typeface="Arial" panose="020B0604020202020204" pitchFamily="34" charset="0"/>
                <a:ea typeface="..黑体UI-韩语" panose="02000000000000000000" pitchFamily="2" charset="-128"/>
                <a:cs typeface="Arial" panose="020B0604020202020204" pitchFamily="34" charset="0"/>
              </a:rPr>
              <a:t>senectus et netus et malesuada</a:t>
            </a:r>
            <a:endParaRPr lang="zh-CN" altLang="zh-CN" b="1">
              <a:latin typeface="Arial" panose="020B0604020202020204" pitchFamily="34" charset="0"/>
              <a:ea typeface="..黑体UI-韩语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B88DD3-C4BC-4822-A0A6-42310EDBDDEB}"/>
              </a:ext>
            </a:extLst>
          </p:cNvPr>
          <p:cNvSpPr txBox="1"/>
          <p:nvPr/>
        </p:nvSpPr>
        <p:spPr>
          <a:xfrm>
            <a:off x="1536701" y="5844820"/>
            <a:ext cx="9118598" cy="688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altLang="zh-CN" sz="1400">
                <a:solidFill>
                  <a:schemeClr val="bg1">
                    <a:lumMod val="50000"/>
                  </a:schemeClr>
                </a:solidFill>
                <a:latin typeface="..黑体UI-韩语" panose="02000000000000000000" pitchFamily="2" charset="-128"/>
                <a:ea typeface="..黑体UI-韩语" panose="02000000000000000000" pitchFamily="2" charset="-128"/>
                <a:cs typeface="..黑体UI-韩语" panose="02000000000000000000" pitchFamily="2" charset="-128"/>
              </a:rPr>
              <a:t>Fusce est. Vivamus a tellus. Pellentesque habitant morbi tristique senectus et netus et malesuada fames ac turpis egestas. Proin pharetra nonummy pede.</a:t>
            </a:r>
            <a:endParaRPr lang="zh-CN" altLang="en-US" sz="1400">
              <a:solidFill>
                <a:schemeClr val="bg1">
                  <a:lumMod val="50000"/>
                </a:schemeClr>
              </a:solidFill>
              <a:latin typeface="..黑体UI-韩语" panose="02000000000000000000" pitchFamily="2" charset="-128"/>
              <a:ea typeface="..黑体UI-韩语" panose="02000000000000000000" pitchFamily="2" charset="-128"/>
              <a:cs typeface="..黑体UI-韩语" panose="02000000000000000000" pitchFamily="2" charset="-128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73A2D1D-D4A2-4C72-8CDE-11894840B24E}"/>
              </a:ext>
            </a:extLst>
          </p:cNvPr>
          <p:cNvGrpSpPr/>
          <p:nvPr/>
        </p:nvGrpSpPr>
        <p:grpSpPr>
          <a:xfrm>
            <a:off x="4061131" y="1351031"/>
            <a:ext cx="395122" cy="395122"/>
            <a:chOff x="4813300" y="622300"/>
            <a:chExt cx="388597" cy="38859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7536949-8E41-48EF-B4B7-4726D542F6FF}"/>
                </a:ext>
              </a:extLst>
            </p:cNvPr>
            <p:cNvSpPr/>
            <p:nvPr/>
          </p:nvSpPr>
          <p:spPr>
            <a:xfrm>
              <a:off x="4813300" y="622300"/>
              <a:ext cx="388597" cy="38859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FCE33"/>
              </a:solidFill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A6F41F5-3D99-4F41-927A-06B77F23026A}"/>
                </a:ext>
              </a:extLst>
            </p:cNvPr>
            <p:cNvSpPr/>
            <p:nvPr/>
          </p:nvSpPr>
          <p:spPr>
            <a:xfrm>
              <a:off x="4943135" y="752135"/>
              <a:ext cx="128928" cy="128928"/>
            </a:xfrm>
            <a:prstGeom prst="ellipse">
              <a:avLst/>
            </a:prstGeom>
            <a:solidFill>
              <a:srgbClr val="FFCE33"/>
            </a:solidFill>
            <a:ln>
              <a:noFill/>
            </a:ln>
            <a:effectLst>
              <a:outerShdw blurRad="127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6946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823</Words>
  <Application>Microsoft Macintosh PowerPoint</Application>
  <PresentationFormat>寬螢幕</PresentationFormat>
  <Paragraphs>323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7" baseType="lpstr">
      <vt:lpstr>等线</vt:lpstr>
      <vt:lpstr>Source Han Sans SC</vt:lpstr>
      <vt:lpstr>Arial</vt:lpstr>
      <vt:lpstr>新細明體</vt:lpstr>
      <vt:lpstr>Heiti SC Medium</vt:lpstr>
      <vt:lpstr>庞门正道标题体</vt:lpstr>
      <vt:lpstr>..黑体UI-韩语</vt:lpstr>
      <vt:lpstr>Brush Script MT</vt:lpstr>
      <vt:lpstr>Lucida Calligraphy</vt:lpstr>
      <vt:lpstr>Source Han Sans SC Medium</vt:lpstr>
      <vt:lpstr>Source Han Sans SC Normal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lastModifiedBy>Boxworld Iong</cp:lastModifiedBy>
  <cp:revision>73</cp:revision>
  <dcterms:created xsi:type="dcterms:W3CDTF">2020-04-08T04:55:19Z</dcterms:created>
  <dcterms:modified xsi:type="dcterms:W3CDTF">2021-10-30T13:22:01Z</dcterms:modified>
</cp:coreProperties>
</file>